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0" r:id="rId6"/>
    <p:sldId id="261" r:id="rId7"/>
    <p:sldId id="258" r:id="rId8"/>
    <p:sldId id="262" r:id="rId9"/>
    <p:sldId id="266" r:id="rId10"/>
    <p:sldId id="269" r:id="rId11"/>
    <p:sldId id="267" r:id="rId12"/>
    <p:sldId id="268" r:id="rId13"/>
    <p:sldId id="270" r:id="rId14"/>
    <p:sldId id="271" r:id="rId15"/>
    <p:sldId id="272" r:id="rId16"/>
    <p:sldId id="274" r:id="rId17"/>
    <p:sldId id="275" r:id="rId18"/>
    <p:sldId id="26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E7221B-C88D-464A-8F56-019950BDA464}" v="90" dt="2020-06-04T19:13:47.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9EABC-59F5-4C23-9659-FFE176FAA4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DD29FD-3018-4020-BB0D-C0F2A3BAA5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626ACD-B661-4A70-812F-68101F9191F4}"/>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5" name="Footer Placeholder 4">
            <a:extLst>
              <a:ext uri="{FF2B5EF4-FFF2-40B4-BE49-F238E27FC236}">
                <a16:creationId xmlns:a16="http://schemas.microsoft.com/office/drawing/2014/main" id="{D8BA48C9-41B6-4872-9D07-3CCA3ACB07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6EBA71-F8A2-43F5-B7A8-FD2F3C725193}"/>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4220468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AFAE-666C-49A6-88E8-974EF76F1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0F99AF-3C69-496B-B0D8-C0520A6503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464F2-39DF-475D-881A-EBEA5E0AB69F}"/>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5" name="Footer Placeholder 4">
            <a:extLst>
              <a:ext uri="{FF2B5EF4-FFF2-40B4-BE49-F238E27FC236}">
                <a16:creationId xmlns:a16="http://schemas.microsoft.com/office/drawing/2014/main" id="{04D7E4DA-B1DA-43E5-9B93-1046667537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A7080-B62B-4256-ACE6-051B46273A46}"/>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175378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15421-A831-49ED-81BF-34E2036373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E2E54D-3D4D-4357-89FA-C2D3065DC9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FD02A-6522-4A06-A4BE-0F78B65F6672}"/>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5" name="Footer Placeholder 4">
            <a:extLst>
              <a:ext uri="{FF2B5EF4-FFF2-40B4-BE49-F238E27FC236}">
                <a16:creationId xmlns:a16="http://schemas.microsoft.com/office/drawing/2014/main" id="{892038EB-EDDC-4AB5-B9AF-B3F16BEEC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0FD770-CE97-4659-AE6E-53FBE2ECB6AE}"/>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716902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85B59-3724-4A00-B165-54AE4624B1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5074E-4ABA-465A-B282-D7A091D512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72CA4-73F6-4310-81B2-B626306D2326}"/>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5" name="Footer Placeholder 4">
            <a:extLst>
              <a:ext uri="{FF2B5EF4-FFF2-40B4-BE49-F238E27FC236}">
                <a16:creationId xmlns:a16="http://schemas.microsoft.com/office/drawing/2014/main" id="{D7D840D3-1B1A-4AD8-91E3-B3B96413B1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DA054-54A5-4139-914B-208C4E3912DC}"/>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15877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A6EA6-77B6-45B6-84E4-D7BCEA602E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28AA06-00CC-403E-A49C-33513D3821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7F7E74-901A-4687-A277-78234BFD2F48}"/>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5" name="Footer Placeholder 4">
            <a:extLst>
              <a:ext uri="{FF2B5EF4-FFF2-40B4-BE49-F238E27FC236}">
                <a16:creationId xmlns:a16="http://schemas.microsoft.com/office/drawing/2014/main" id="{E4EC35F3-DEC7-4FF9-A981-32FA858CA4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C246A9-6712-44C6-BF4A-4BCF99D6F4DB}"/>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755668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3B261-7B6C-4BFF-A887-7B31750701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B7EF3-6C0C-422B-8AC8-5F22290E0E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561AD6-D2D3-4580-AE88-237D669F83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87E0D5-3615-47DB-9417-3F5901939FFE}"/>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6" name="Footer Placeholder 5">
            <a:extLst>
              <a:ext uri="{FF2B5EF4-FFF2-40B4-BE49-F238E27FC236}">
                <a16:creationId xmlns:a16="http://schemas.microsoft.com/office/drawing/2014/main" id="{0CD5A6DA-FC3D-4F8B-9CDE-40321A3AFD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45C5A-829D-4F20-869F-1DB48E9529A7}"/>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392325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2A77A-B866-4119-8A27-CC9E488664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CE1434-18EB-44FF-B21B-645157DDCB0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A5BDB1-5325-43B4-8676-6FE8AA638B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69C08A-33D4-4A9A-B715-37E161164A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C5869C-A23C-41F8-AAD3-D7E9C2F191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95856C-AB79-4923-826B-B6915632E4BD}"/>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8" name="Footer Placeholder 7">
            <a:extLst>
              <a:ext uri="{FF2B5EF4-FFF2-40B4-BE49-F238E27FC236}">
                <a16:creationId xmlns:a16="http://schemas.microsoft.com/office/drawing/2014/main" id="{B20B73D5-C9B4-4D15-83F5-1C2B08E46D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507FBC-4659-42AB-B9A5-8C242EE3F220}"/>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16753500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5FE80-492C-4117-BEEB-7352435D32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9164B2-A3B9-4AAE-B89F-430AD75B2004}"/>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4" name="Footer Placeholder 3">
            <a:extLst>
              <a:ext uri="{FF2B5EF4-FFF2-40B4-BE49-F238E27FC236}">
                <a16:creationId xmlns:a16="http://schemas.microsoft.com/office/drawing/2014/main" id="{2B249636-1477-4E8A-BFE7-5BAE9C1040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056328-307F-4214-9B4E-9438FA2E3949}"/>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2645490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F3CFA5-6545-4EB2-B24B-F171EA673DB9}"/>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3" name="Footer Placeholder 2">
            <a:extLst>
              <a:ext uri="{FF2B5EF4-FFF2-40B4-BE49-F238E27FC236}">
                <a16:creationId xmlns:a16="http://schemas.microsoft.com/office/drawing/2014/main" id="{761BE075-5D01-472C-9182-C7C1F629C5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FA7616-A739-4C65-BAAF-E4581DF9A4CB}"/>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123313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2DF4-99FA-468A-97FA-5B90597438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ADBB9C-2077-4D34-B4D8-C0B8A547D0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5EC3E-4813-4832-B1D9-255BA119D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844F32-86A6-402E-AB3E-EBE1B750ECD9}"/>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6" name="Footer Placeholder 5">
            <a:extLst>
              <a:ext uri="{FF2B5EF4-FFF2-40B4-BE49-F238E27FC236}">
                <a16:creationId xmlns:a16="http://schemas.microsoft.com/office/drawing/2014/main" id="{F0700D1E-9741-4365-83DC-BFB43D4C0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182244-3FE8-4C78-A20F-80B1A78EC74B}"/>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176811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8DF06-DBC5-4C0B-8847-148B78CFDF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530646-60CF-4CB5-AFDE-EFB41ADA6E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5C372F-5519-4558-8E37-7A29636FB1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69A98B-6C1E-4237-9F5E-90FEFEE5E997}"/>
              </a:ext>
            </a:extLst>
          </p:cNvPr>
          <p:cNvSpPr>
            <a:spLocks noGrp="1"/>
          </p:cNvSpPr>
          <p:nvPr>
            <p:ph type="dt" sz="half" idx="10"/>
          </p:nvPr>
        </p:nvSpPr>
        <p:spPr/>
        <p:txBody>
          <a:bodyPr/>
          <a:lstStyle/>
          <a:p>
            <a:fld id="{65FF6939-B501-4891-BEB2-C406D8A166AD}" type="datetimeFigureOut">
              <a:rPr lang="en-US" smtClean="0"/>
              <a:t>7/15/2020</a:t>
            </a:fld>
            <a:endParaRPr lang="en-US"/>
          </a:p>
        </p:txBody>
      </p:sp>
      <p:sp>
        <p:nvSpPr>
          <p:cNvPr id="6" name="Footer Placeholder 5">
            <a:extLst>
              <a:ext uri="{FF2B5EF4-FFF2-40B4-BE49-F238E27FC236}">
                <a16:creationId xmlns:a16="http://schemas.microsoft.com/office/drawing/2014/main" id="{F4A0743C-12A8-48BB-BBB4-DDFF61868A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AAB455-8FEC-49BD-B029-2F1311812D89}"/>
              </a:ext>
            </a:extLst>
          </p:cNvPr>
          <p:cNvSpPr>
            <a:spLocks noGrp="1"/>
          </p:cNvSpPr>
          <p:nvPr>
            <p:ph type="sldNum" sz="quarter" idx="12"/>
          </p:nvPr>
        </p:nvSpPr>
        <p:spPr/>
        <p:txBody>
          <a:bodyPr/>
          <a:lstStyle/>
          <a:p>
            <a:fld id="{6153D934-4E7D-4A8F-BDC7-95DD86C4CEDD}" type="slidenum">
              <a:rPr lang="en-US" smtClean="0"/>
              <a:t>‹#›</a:t>
            </a:fld>
            <a:endParaRPr lang="en-US"/>
          </a:p>
        </p:txBody>
      </p:sp>
    </p:spTree>
    <p:extLst>
      <p:ext uri="{BB962C8B-B14F-4D97-AF65-F5344CB8AC3E}">
        <p14:creationId xmlns:p14="http://schemas.microsoft.com/office/powerpoint/2010/main" val="35891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C66108-DA6D-4242-80F6-CCD55409DE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8F287B-1563-4E51-BF68-BD2A68017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5102A-A011-47A3-84B8-8A98E1D525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F6939-B501-4891-BEB2-C406D8A166AD}" type="datetimeFigureOut">
              <a:rPr lang="en-US" smtClean="0"/>
              <a:t>7/15/2020</a:t>
            </a:fld>
            <a:endParaRPr lang="en-US"/>
          </a:p>
        </p:txBody>
      </p:sp>
      <p:sp>
        <p:nvSpPr>
          <p:cNvPr id="5" name="Footer Placeholder 4">
            <a:extLst>
              <a:ext uri="{FF2B5EF4-FFF2-40B4-BE49-F238E27FC236}">
                <a16:creationId xmlns:a16="http://schemas.microsoft.com/office/drawing/2014/main" id="{5E76342C-0860-43D8-A0A8-210B26D79D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C79F0D-8D43-4257-88B5-2BC634227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53D934-4E7D-4A8F-BDC7-95DD86C4CEDD}" type="slidenum">
              <a:rPr lang="en-US" smtClean="0"/>
              <a:t>‹#›</a:t>
            </a:fld>
            <a:endParaRPr lang="en-US"/>
          </a:p>
        </p:txBody>
      </p:sp>
    </p:spTree>
    <p:extLst>
      <p:ext uri="{BB962C8B-B14F-4D97-AF65-F5344CB8AC3E}">
        <p14:creationId xmlns:p14="http://schemas.microsoft.com/office/powerpoint/2010/main" val="3917336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2BE1B5-73FB-4DFF-B263-CEE804343353}"/>
              </a:ext>
            </a:extLst>
          </p:cNvPr>
          <p:cNvPicPr>
            <a:picLocks noChangeAspect="1"/>
          </p:cNvPicPr>
          <p:nvPr/>
        </p:nvPicPr>
        <p:blipFill>
          <a:blip r:embed="rId2"/>
          <a:stretch>
            <a:fillRect/>
          </a:stretch>
        </p:blipFill>
        <p:spPr>
          <a:xfrm>
            <a:off x="0" y="-1"/>
            <a:ext cx="12188132" cy="6860177"/>
          </a:xfrm>
          <a:prstGeom prst="rect">
            <a:avLst/>
          </a:prstGeom>
        </p:spPr>
      </p:pic>
      <p:sp>
        <p:nvSpPr>
          <p:cNvPr id="2" name="TextBox 1">
            <a:extLst>
              <a:ext uri="{FF2B5EF4-FFF2-40B4-BE49-F238E27FC236}">
                <a16:creationId xmlns:a16="http://schemas.microsoft.com/office/drawing/2014/main" id="{C678EDD7-A1C6-42E8-9BC1-ED5D50357EA6}"/>
              </a:ext>
            </a:extLst>
          </p:cNvPr>
          <p:cNvSpPr txBox="1"/>
          <p:nvPr/>
        </p:nvSpPr>
        <p:spPr>
          <a:xfrm>
            <a:off x="171568" y="232062"/>
            <a:ext cx="11844996" cy="2215991"/>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rtlCol="0">
            <a:spAutoFit/>
          </a:bodyPr>
          <a:lstStyle/>
          <a:p>
            <a:pPr algn="ctr"/>
            <a:r>
              <a:rPr lang="en-US" sz="13800" b="1" dirty="0">
                <a:latin typeface="Times New Roman" panose="02020603050405020304" pitchFamily="18" charset="0"/>
                <a:cs typeface="Times New Roman" panose="02020603050405020304" pitchFamily="18" charset="0"/>
              </a:rPr>
              <a:t>By the Book</a:t>
            </a:r>
          </a:p>
        </p:txBody>
      </p:sp>
    </p:spTree>
    <p:extLst>
      <p:ext uri="{BB962C8B-B14F-4D97-AF65-F5344CB8AC3E}">
        <p14:creationId xmlns:p14="http://schemas.microsoft.com/office/powerpoint/2010/main" val="366420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D0DFD3-318F-4D41-B002-01D3D6352A6C}"/>
              </a:ext>
            </a:extLst>
          </p:cNvPr>
          <p:cNvSpPr/>
          <p:nvPr/>
        </p:nvSpPr>
        <p:spPr>
          <a:xfrm>
            <a:off x="196948" y="938725"/>
            <a:ext cx="11788726" cy="196977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1 John 1:8-9</a:t>
            </a:r>
          </a:p>
          <a:p>
            <a:pPr algn="ctr"/>
            <a:endParaRPr lang="en-US" sz="10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8 If we say that we have no sin, we deceive ourselves, and the truth is not in us.</a:t>
            </a:r>
          </a:p>
          <a:p>
            <a:r>
              <a:rPr lang="en-US" sz="2800" dirty="0">
                <a:latin typeface="Times New Roman" panose="02020603050405020304" pitchFamily="18" charset="0"/>
                <a:cs typeface="Times New Roman" panose="02020603050405020304" pitchFamily="18" charset="0"/>
              </a:rPr>
              <a:t>9 If we </a:t>
            </a:r>
            <a:r>
              <a:rPr lang="en-US" sz="2800" u="sng" dirty="0">
                <a:latin typeface="Times New Roman" panose="02020603050405020304" pitchFamily="18" charset="0"/>
                <a:cs typeface="Times New Roman" panose="02020603050405020304" pitchFamily="18" charset="0"/>
              </a:rPr>
              <a:t>confess our sins</a:t>
            </a:r>
            <a:r>
              <a:rPr lang="en-US" sz="2800" dirty="0">
                <a:latin typeface="Times New Roman" panose="02020603050405020304" pitchFamily="18" charset="0"/>
                <a:cs typeface="Times New Roman" panose="02020603050405020304" pitchFamily="18" charset="0"/>
              </a:rPr>
              <a:t>, he is faithful and just to forgive us our sins, and to cleanse us from all unrighteousness.</a:t>
            </a:r>
          </a:p>
        </p:txBody>
      </p:sp>
      <p:sp>
        <p:nvSpPr>
          <p:cNvPr id="3" name="Circle: Hollow 2">
            <a:extLst>
              <a:ext uri="{FF2B5EF4-FFF2-40B4-BE49-F238E27FC236}">
                <a16:creationId xmlns:a16="http://schemas.microsoft.com/office/drawing/2014/main" id="{FAA8F7C5-BB1E-4B74-9E9E-4ADAA28B48C4}"/>
              </a:ext>
            </a:extLst>
          </p:cNvPr>
          <p:cNvSpPr/>
          <p:nvPr/>
        </p:nvSpPr>
        <p:spPr>
          <a:xfrm>
            <a:off x="815926" y="1639286"/>
            <a:ext cx="534573" cy="348175"/>
          </a:xfrm>
          <a:prstGeom prst="donut">
            <a:avLst>
              <a:gd name="adj" fmla="val 116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4" name="Circle: Hollow 3">
            <a:extLst>
              <a:ext uri="{FF2B5EF4-FFF2-40B4-BE49-F238E27FC236}">
                <a16:creationId xmlns:a16="http://schemas.microsoft.com/office/drawing/2014/main" id="{B4DA46CA-8BE6-442D-A63A-0C48D21D1874}"/>
              </a:ext>
            </a:extLst>
          </p:cNvPr>
          <p:cNvSpPr/>
          <p:nvPr/>
        </p:nvSpPr>
        <p:spPr>
          <a:xfrm>
            <a:off x="815926" y="2057598"/>
            <a:ext cx="534573" cy="348175"/>
          </a:xfrm>
          <a:prstGeom prst="donut">
            <a:avLst>
              <a:gd name="adj" fmla="val 1169"/>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chemeClr val="tx1"/>
              </a:solidFill>
            </a:endParaRPr>
          </a:p>
        </p:txBody>
      </p:sp>
      <p:sp>
        <p:nvSpPr>
          <p:cNvPr id="5" name="Callout: Line 4">
            <a:extLst>
              <a:ext uri="{FF2B5EF4-FFF2-40B4-BE49-F238E27FC236}">
                <a16:creationId xmlns:a16="http://schemas.microsoft.com/office/drawing/2014/main" id="{9205AB14-2F36-442B-A30C-4762F0EE90D7}"/>
              </a:ext>
            </a:extLst>
          </p:cNvPr>
          <p:cNvSpPr/>
          <p:nvPr/>
        </p:nvSpPr>
        <p:spPr>
          <a:xfrm>
            <a:off x="1826453" y="435150"/>
            <a:ext cx="1617785" cy="942535"/>
          </a:xfrm>
          <a:prstGeom prst="borderCallout1">
            <a:avLst>
              <a:gd name="adj1" fmla="val 45616"/>
              <a:gd name="adj2" fmla="val -507"/>
              <a:gd name="adj3" fmla="val 127425"/>
              <a:gd name="adj4" fmla="val -4442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Who is John writing to?</a:t>
            </a:r>
          </a:p>
        </p:txBody>
      </p:sp>
      <p:sp>
        <p:nvSpPr>
          <p:cNvPr id="7" name="Rectangle 6">
            <a:extLst>
              <a:ext uri="{FF2B5EF4-FFF2-40B4-BE49-F238E27FC236}">
                <a16:creationId xmlns:a16="http://schemas.microsoft.com/office/drawing/2014/main" id="{5AC5F50A-34EF-4F64-851A-A44D8DB797DE}"/>
              </a:ext>
            </a:extLst>
          </p:cNvPr>
          <p:cNvSpPr/>
          <p:nvPr/>
        </p:nvSpPr>
        <p:spPr>
          <a:xfrm>
            <a:off x="196948" y="3949506"/>
            <a:ext cx="11788726" cy="1538883"/>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John 9:31</a:t>
            </a:r>
          </a:p>
          <a:p>
            <a:pPr algn="ctr"/>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31 Now we know that </a:t>
            </a:r>
            <a:r>
              <a:rPr lang="en-US" sz="2800" u="sng" dirty="0">
                <a:latin typeface="Times New Roman" panose="02020603050405020304" pitchFamily="18" charset="0"/>
                <a:cs typeface="Times New Roman" panose="02020603050405020304" pitchFamily="18" charset="0"/>
              </a:rPr>
              <a:t>God heareth not sinners</a:t>
            </a:r>
            <a:r>
              <a:rPr lang="en-US" sz="2800" dirty="0">
                <a:latin typeface="Times New Roman" panose="02020603050405020304" pitchFamily="18" charset="0"/>
                <a:cs typeface="Times New Roman" panose="02020603050405020304" pitchFamily="18" charset="0"/>
              </a:rPr>
              <a:t>: but if any man </a:t>
            </a:r>
            <a:r>
              <a:rPr lang="en-US" sz="2800" u="sng" dirty="0">
                <a:latin typeface="Times New Roman" panose="02020603050405020304" pitchFamily="18" charset="0"/>
                <a:cs typeface="Times New Roman" panose="02020603050405020304" pitchFamily="18" charset="0"/>
              </a:rPr>
              <a:t>be a worshipper of God</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and</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doeth his will</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him he heareth</a:t>
            </a:r>
            <a:r>
              <a:rPr lang="en-US" sz="2800" dirty="0">
                <a:latin typeface="Times New Roman" panose="02020603050405020304" pitchFamily="18" charset="0"/>
                <a:cs typeface="Times New Roman" panose="02020603050405020304" pitchFamily="18" charset="0"/>
              </a:rPr>
              <a:t>.</a:t>
            </a:r>
          </a:p>
        </p:txBody>
      </p:sp>
      <p:sp>
        <p:nvSpPr>
          <p:cNvPr id="8" name="Callout: Line 7">
            <a:extLst>
              <a:ext uri="{FF2B5EF4-FFF2-40B4-BE49-F238E27FC236}">
                <a16:creationId xmlns:a16="http://schemas.microsoft.com/office/drawing/2014/main" id="{CEC30DC4-53C7-4D63-A2A1-9ECA35FB0217}"/>
              </a:ext>
            </a:extLst>
          </p:cNvPr>
          <p:cNvSpPr/>
          <p:nvPr/>
        </p:nvSpPr>
        <p:spPr>
          <a:xfrm>
            <a:off x="8269462" y="3412070"/>
            <a:ext cx="1889762" cy="942535"/>
          </a:xfrm>
          <a:prstGeom prst="borderCallout1">
            <a:avLst>
              <a:gd name="adj1" fmla="val 45616"/>
              <a:gd name="adj2" fmla="val -507"/>
              <a:gd name="adj3" fmla="val 136381"/>
              <a:gd name="adj4" fmla="val -10948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What about the sinner's prayer?</a:t>
            </a:r>
          </a:p>
        </p:txBody>
      </p:sp>
      <p:sp>
        <p:nvSpPr>
          <p:cNvPr id="9" name="Callout: Line 8">
            <a:extLst>
              <a:ext uri="{FF2B5EF4-FFF2-40B4-BE49-F238E27FC236}">
                <a16:creationId xmlns:a16="http://schemas.microsoft.com/office/drawing/2014/main" id="{28A795C5-47ED-44E1-90AE-5492AA76AC0D}"/>
              </a:ext>
            </a:extLst>
          </p:cNvPr>
          <p:cNvSpPr/>
          <p:nvPr/>
        </p:nvSpPr>
        <p:spPr>
          <a:xfrm>
            <a:off x="7010396" y="5488389"/>
            <a:ext cx="1889762" cy="851344"/>
          </a:xfrm>
          <a:prstGeom prst="borderCallout1">
            <a:avLst>
              <a:gd name="adj1" fmla="val 50632"/>
              <a:gd name="adj2" fmla="val 237"/>
              <a:gd name="adj3" fmla="val -11289"/>
              <a:gd name="adj4" fmla="val -20997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How do I become a “doer”?</a:t>
            </a:r>
          </a:p>
        </p:txBody>
      </p:sp>
      <p:sp>
        <p:nvSpPr>
          <p:cNvPr id="6" name="TextBox 5">
            <a:extLst>
              <a:ext uri="{FF2B5EF4-FFF2-40B4-BE49-F238E27FC236}">
                <a16:creationId xmlns:a16="http://schemas.microsoft.com/office/drawing/2014/main" id="{1B29BB3B-ABB8-4A97-9360-EC1389E98D19}"/>
              </a:ext>
            </a:extLst>
          </p:cNvPr>
          <p:cNvSpPr txBox="1"/>
          <p:nvPr/>
        </p:nvSpPr>
        <p:spPr>
          <a:xfrm>
            <a:off x="10159224" y="300675"/>
            <a:ext cx="1617785" cy="369332"/>
          </a:xfrm>
          <a:prstGeom prst="rect">
            <a:avLst/>
          </a:prstGeom>
          <a:noFill/>
          <a:ln>
            <a:solidFill>
              <a:schemeClr val="tx1"/>
            </a:solidFill>
          </a:ln>
        </p:spPr>
        <p:txBody>
          <a:bodyPr wrap="square" rtlCol="0">
            <a:spAutoFit/>
          </a:bodyPr>
          <a:lstStyle/>
          <a:p>
            <a:r>
              <a:rPr lang="en-US" dirty="0">
                <a:latin typeface="Times New Roman" panose="02020603050405020304" pitchFamily="18" charset="0"/>
                <a:cs typeface="Times New Roman" panose="02020603050405020304" pitchFamily="18" charset="0"/>
              </a:rPr>
              <a:t>Study Example</a:t>
            </a:r>
          </a:p>
        </p:txBody>
      </p:sp>
      <p:cxnSp>
        <p:nvCxnSpPr>
          <p:cNvPr id="13" name="Straight Arrow Connector 12">
            <a:extLst>
              <a:ext uri="{FF2B5EF4-FFF2-40B4-BE49-F238E27FC236}">
                <a16:creationId xmlns:a16="http://schemas.microsoft.com/office/drawing/2014/main" id="{CEDAC18C-A99D-4C70-A483-42527AEE6787}"/>
              </a:ext>
            </a:extLst>
          </p:cNvPr>
          <p:cNvCxnSpPr/>
          <p:nvPr/>
        </p:nvCxnSpPr>
        <p:spPr>
          <a:xfrm flipH="1">
            <a:off x="7610622" y="670007"/>
            <a:ext cx="2548602" cy="70767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393986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587061-2225-4A68-99D4-04723B414C4B}"/>
              </a:ext>
            </a:extLst>
          </p:cNvPr>
          <p:cNvSpPr/>
          <p:nvPr/>
        </p:nvSpPr>
        <p:spPr>
          <a:xfrm>
            <a:off x="229772" y="3909870"/>
            <a:ext cx="11732455" cy="1538883"/>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Acts 2:47</a:t>
            </a:r>
          </a:p>
          <a:p>
            <a:pPr algn="ctr"/>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47 Praising God, and having </a:t>
            </a:r>
            <a:r>
              <a:rPr lang="en-US" sz="2800" dirty="0" err="1">
                <a:latin typeface="Times New Roman" panose="02020603050405020304" pitchFamily="18" charset="0"/>
                <a:cs typeface="Times New Roman" panose="02020603050405020304" pitchFamily="18" charset="0"/>
              </a:rPr>
              <a:t>favour</a:t>
            </a:r>
            <a:r>
              <a:rPr lang="en-US" sz="2800" dirty="0">
                <a:latin typeface="Times New Roman" panose="02020603050405020304" pitchFamily="18" charset="0"/>
                <a:cs typeface="Times New Roman" panose="02020603050405020304" pitchFamily="18" charset="0"/>
              </a:rPr>
              <a:t> with all the people. And </a:t>
            </a:r>
            <a:r>
              <a:rPr lang="en-US" sz="2800" u="sng" dirty="0">
                <a:latin typeface="Times New Roman" panose="02020603050405020304" pitchFamily="18" charset="0"/>
                <a:cs typeface="Times New Roman" panose="02020603050405020304" pitchFamily="18" charset="0"/>
              </a:rPr>
              <a:t>the Lord added to </a:t>
            </a:r>
            <a:r>
              <a:rPr lang="en-US" sz="2800" b="1" u="sng" dirty="0">
                <a:latin typeface="Times New Roman" panose="02020603050405020304" pitchFamily="18" charset="0"/>
                <a:cs typeface="Times New Roman" panose="02020603050405020304" pitchFamily="18" charset="0"/>
              </a:rPr>
              <a:t>the church</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daily such as should be saved..</a:t>
            </a:r>
          </a:p>
        </p:txBody>
      </p:sp>
      <p:sp>
        <p:nvSpPr>
          <p:cNvPr id="3" name="Rectangle 2">
            <a:extLst>
              <a:ext uri="{FF2B5EF4-FFF2-40B4-BE49-F238E27FC236}">
                <a16:creationId xmlns:a16="http://schemas.microsoft.com/office/drawing/2014/main" id="{54A32753-66CF-4E3A-9420-ED56F3DA4AC6}"/>
              </a:ext>
            </a:extLst>
          </p:cNvPr>
          <p:cNvSpPr/>
          <p:nvPr/>
        </p:nvSpPr>
        <p:spPr>
          <a:xfrm>
            <a:off x="201636" y="978360"/>
            <a:ext cx="11788726" cy="1538883"/>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1 Peter 3:12</a:t>
            </a:r>
          </a:p>
          <a:p>
            <a:pPr algn="ctr"/>
            <a:endParaRPr lang="en-US" sz="10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12 For the eyes of the Lord are over </a:t>
            </a:r>
            <a:r>
              <a:rPr lang="en-US" sz="2800" u="sng" dirty="0">
                <a:latin typeface="Times New Roman" panose="02020603050405020304" pitchFamily="18" charset="0"/>
                <a:cs typeface="Times New Roman" panose="02020603050405020304" pitchFamily="18" charset="0"/>
              </a:rPr>
              <a:t>the righteous</a:t>
            </a:r>
            <a:r>
              <a:rPr lang="en-US" sz="2800" dirty="0">
                <a:latin typeface="Times New Roman" panose="02020603050405020304" pitchFamily="18" charset="0"/>
                <a:cs typeface="Times New Roman" panose="02020603050405020304" pitchFamily="18" charset="0"/>
              </a:rPr>
              <a:t>, and his ears are open unto </a:t>
            </a:r>
            <a:r>
              <a:rPr lang="en-US" sz="2800" u="sng" dirty="0">
                <a:latin typeface="Times New Roman" panose="02020603050405020304" pitchFamily="18" charset="0"/>
                <a:cs typeface="Times New Roman" panose="02020603050405020304" pitchFamily="18" charset="0"/>
              </a:rPr>
              <a:t>their prayers</a:t>
            </a:r>
            <a:r>
              <a:rPr lang="en-US" sz="2800" dirty="0">
                <a:latin typeface="Times New Roman" panose="02020603050405020304" pitchFamily="18" charset="0"/>
                <a:cs typeface="Times New Roman" panose="02020603050405020304" pitchFamily="18" charset="0"/>
              </a:rPr>
              <a:t>: but the face of the Lord is against them </a:t>
            </a:r>
            <a:r>
              <a:rPr lang="en-US" sz="2800" u="sng" dirty="0">
                <a:latin typeface="Times New Roman" panose="02020603050405020304" pitchFamily="18" charset="0"/>
                <a:cs typeface="Times New Roman" panose="02020603050405020304" pitchFamily="18" charset="0"/>
              </a:rPr>
              <a:t>that do evil</a:t>
            </a:r>
            <a:r>
              <a:rPr lang="en-US" sz="2800" dirty="0">
                <a:latin typeface="Times New Roman" panose="02020603050405020304" pitchFamily="18" charset="0"/>
                <a:cs typeface="Times New Roman" panose="02020603050405020304" pitchFamily="18" charset="0"/>
              </a:rPr>
              <a:t>.</a:t>
            </a:r>
          </a:p>
        </p:txBody>
      </p:sp>
      <p:sp>
        <p:nvSpPr>
          <p:cNvPr id="4" name="Callout: Line 3">
            <a:extLst>
              <a:ext uri="{FF2B5EF4-FFF2-40B4-BE49-F238E27FC236}">
                <a16:creationId xmlns:a16="http://schemas.microsoft.com/office/drawing/2014/main" id="{291586EF-F819-486B-A4F1-2CE28F5B6BA3}"/>
              </a:ext>
            </a:extLst>
          </p:cNvPr>
          <p:cNvSpPr/>
          <p:nvPr/>
        </p:nvSpPr>
        <p:spPr>
          <a:xfrm>
            <a:off x="7816945" y="632353"/>
            <a:ext cx="1889762" cy="942535"/>
          </a:xfrm>
          <a:prstGeom prst="borderCallout1">
            <a:avLst>
              <a:gd name="adj1" fmla="val 45616"/>
              <a:gd name="adj2" fmla="val -507"/>
              <a:gd name="adj3" fmla="val 115485"/>
              <a:gd name="adj4" fmla="val -6407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Those who have come in contact with the blood!</a:t>
            </a:r>
          </a:p>
        </p:txBody>
      </p:sp>
      <p:sp>
        <p:nvSpPr>
          <p:cNvPr id="5" name="Callout: Line 4">
            <a:extLst>
              <a:ext uri="{FF2B5EF4-FFF2-40B4-BE49-F238E27FC236}">
                <a16:creationId xmlns:a16="http://schemas.microsoft.com/office/drawing/2014/main" id="{7462B8F0-2952-4783-A51F-BC16D8F0E29D}"/>
              </a:ext>
            </a:extLst>
          </p:cNvPr>
          <p:cNvSpPr/>
          <p:nvPr/>
        </p:nvSpPr>
        <p:spPr>
          <a:xfrm>
            <a:off x="9706707" y="2517243"/>
            <a:ext cx="1889762" cy="1149741"/>
          </a:xfrm>
          <a:prstGeom prst="borderCallout1">
            <a:avLst>
              <a:gd name="adj1" fmla="val 48185"/>
              <a:gd name="adj2" fmla="val -508"/>
              <a:gd name="adj3" fmla="val -6017"/>
              <a:gd name="adj4" fmla="val -5067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Those who have NOT come in contact with the blood!</a:t>
            </a:r>
          </a:p>
        </p:txBody>
      </p:sp>
      <p:sp>
        <p:nvSpPr>
          <p:cNvPr id="6" name="Callout: Line 5">
            <a:extLst>
              <a:ext uri="{FF2B5EF4-FFF2-40B4-BE49-F238E27FC236}">
                <a16:creationId xmlns:a16="http://schemas.microsoft.com/office/drawing/2014/main" id="{614D42A3-6869-43E9-A94E-51B48B6A84E2}"/>
              </a:ext>
            </a:extLst>
          </p:cNvPr>
          <p:cNvSpPr/>
          <p:nvPr/>
        </p:nvSpPr>
        <p:spPr>
          <a:xfrm>
            <a:off x="7945901" y="5205868"/>
            <a:ext cx="1889762" cy="857308"/>
          </a:xfrm>
          <a:prstGeom prst="borderCallout1">
            <a:avLst>
              <a:gd name="adj1" fmla="val 50632"/>
              <a:gd name="adj2" fmla="val 99244"/>
              <a:gd name="adj3" fmla="val -32576"/>
              <a:gd name="adj4" fmla="val 14511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How do we get added to the church?</a:t>
            </a:r>
          </a:p>
        </p:txBody>
      </p:sp>
    </p:spTree>
    <p:extLst>
      <p:ext uri="{BB962C8B-B14F-4D97-AF65-F5344CB8AC3E}">
        <p14:creationId xmlns:p14="http://schemas.microsoft.com/office/powerpoint/2010/main" val="257726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FA0DEB-DBE6-4E84-906A-0FE98CE2749A}"/>
              </a:ext>
            </a:extLst>
          </p:cNvPr>
          <p:cNvSpPr/>
          <p:nvPr/>
        </p:nvSpPr>
        <p:spPr>
          <a:xfrm>
            <a:off x="229772" y="1194808"/>
            <a:ext cx="11732455" cy="196977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Acts 2:38</a:t>
            </a:r>
          </a:p>
          <a:p>
            <a:pPr algn="ctr"/>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38 Then Peter said unto them, </a:t>
            </a:r>
            <a:r>
              <a:rPr lang="en-US" sz="2800" b="1" u="sng" dirty="0">
                <a:latin typeface="Times New Roman" panose="02020603050405020304" pitchFamily="18" charset="0"/>
                <a:cs typeface="Times New Roman" panose="02020603050405020304" pitchFamily="18" charset="0"/>
              </a:rPr>
              <a:t>Repent</a:t>
            </a:r>
            <a:r>
              <a:rPr lang="en-US" sz="2800" dirty="0">
                <a:latin typeface="Times New Roman" panose="02020603050405020304" pitchFamily="18" charset="0"/>
                <a:cs typeface="Times New Roman" panose="02020603050405020304" pitchFamily="18" charset="0"/>
              </a:rPr>
              <a:t>, and be </a:t>
            </a:r>
            <a:r>
              <a:rPr lang="en-US" sz="2800" b="1" u="sng" dirty="0">
                <a:latin typeface="Times New Roman" panose="02020603050405020304" pitchFamily="18" charset="0"/>
                <a:cs typeface="Times New Roman" panose="02020603050405020304" pitchFamily="18" charset="0"/>
              </a:rPr>
              <a:t>baptized</a:t>
            </a:r>
            <a:r>
              <a:rPr lang="en-US" sz="2800" dirty="0">
                <a:latin typeface="Times New Roman" panose="02020603050405020304" pitchFamily="18" charset="0"/>
                <a:cs typeface="Times New Roman" panose="02020603050405020304" pitchFamily="18" charset="0"/>
              </a:rPr>
              <a:t> every one of you in the name of Jesus Christ for the remission of sins, and ye shall receive the gift of the Holy Ghost.</a:t>
            </a:r>
          </a:p>
        </p:txBody>
      </p:sp>
      <p:sp>
        <p:nvSpPr>
          <p:cNvPr id="4" name="TextBox 3">
            <a:extLst>
              <a:ext uri="{FF2B5EF4-FFF2-40B4-BE49-F238E27FC236}">
                <a16:creationId xmlns:a16="http://schemas.microsoft.com/office/drawing/2014/main" id="{B6F4B47C-5492-401C-A8E4-F8B663FEDFF9}"/>
              </a:ext>
            </a:extLst>
          </p:cNvPr>
          <p:cNvSpPr txBox="1"/>
          <p:nvPr/>
        </p:nvSpPr>
        <p:spPr>
          <a:xfrm>
            <a:off x="2199249" y="3848171"/>
            <a:ext cx="7985760" cy="1538883"/>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Two things you </a:t>
            </a:r>
            <a:r>
              <a:rPr lang="en-US" sz="2800" b="1" dirty="0">
                <a:latin typeface="Times New Roman" panose="02020603050405020304" pitchFamily="18" charset="0"/>
                <a:cs typeface="Times New Roman" panose="02020603050405020304" pitchFamily="18" charset="0"/>
              </a:rPr>
              <a:t>WILL NOT</a:t>
            </a:r>
            <a:r>
              <a:rPr lang="en-US" sz="2800" dirty="0">
                <a:latin typeface="Times New Roman" panose="02020603050405020304" pitchFamily="18" charset="0"/>
                <a:cs typeface="Times New Roman" panose="02020603050405020304" pitchFamily="18" charset="0"/>
              </a:rPr>
              <a:t> find in the NT!</a:t>
            </a:r>
          </a:p>
          <a:p>
            <a:endParaRPr lang="en-US" sz="1000" dirty="0">
              <a:latin typeface="Times New Roman" panose="02020603050405020304" pitchFamily="18" charset="0"/>
              <a:cs typeface="Times New Roman" panose="02020603050405020304" pitchFamily="18" charset="0"/>
            </a:endParaRPr>
          </a:p>
          <a:p>
            <a:pPr marL="914400" lvl="1"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An apostle telling an alien sinner to pray</a:t>
            </a:r>
          </a:p>
          <a:p>
            <a:pPr marL="914400" lvl="1"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An apostle telling a saved person to be baptized</a:t>
            </a:r>
          </a:p>
        </p:txBody>
      </p:sp>
      <p:sp>
        <p:nvSpPr>
          <p:cNvPr id="5" name="Callout: Line 4">
            <a:extLst>
              <a:ext uri="{FF2B5EF4-FFF2-40B4-BE49-F238E27FC236}">
                <a16:creationId xmlns:a16="http://schemas.microsoft.com/office/drawing/2014/main" id="{48F1ECAC-B04F-4DF1-9C59-AD1D73F9067D}"/>
              </a:ext>
            </a:extLst>
          </p:cNvPr>
          <p:cNvSpPr/>
          <p:nvPr/>
        </p:nvSpPr>
        <p:spPr>
          <a:xfrm>
            <a:off x="2574388" y="801858"/>
            <a:ext cx="1575581" cy="858130"/>
          </a:xfrm>
          <a:prstGeom prst="borderCallout1">
            <a:avLst>
              <a:gd name="adj1" fmla="val 48750"/>
              <a:gd name="adj2" fmla="val 100596"/>
              <a:gd name="adj3" fmla="val 134500"/>
              <a:gd name="adj4" fmla="val 16256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Directions given to an alien sinner!</a:t>
            </a:r>
          </a:p>
        </p:txBody>
      </p:sp>
    </p:spTree>
    <p:extLst>
      <p:ext uri="{BB962C8B-B14F-4D97-AF65-F5344CB8AC3E}">
        <p14:creationId xmlns:p14="http://schemas.microsoft.com/office/powerpoint/2010/main" val="335880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A2C48E-41E0-49C2-B5A9-6E85E1B2F961}"/>
              </a:ext>
            </a:extLst>
          </p:cNvPr>
          <p:cNvSpPr txBox="1"/>
          <p:nvPr/>
        </p:nvSpPr>
        <p:spPr>
          <a:xfrm>
            <a:off x="166468" y="295422"/>
            <a:ext cx="11859064"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You can not just be baptized to be saved!</a:t>
            </a:r>
          </a:p>
        </p:txBody>
      </p:sp>
      <p:sp>
        <p:nvSpPr>
          <p:cNvPr id="4" name="Rectangle 3">
            <a:extLst>
              <a:ext uri="{FF2B5EF4-FFF2-40B4-BE49-F238E27FC236}">
                <a16:creationId xmlns:a16="http://schemas.microsoft.com/office/drawing/2014/main" id="{43A0F975-431B-4C61-BC30-D3804FDDE36A}"/>
              </a:ext>
            </a:extLst>
          </p:cNvPr>
          <p:cNvSpPr/>
          <p:nvPr/>
        </p:nvSpPr>
        <p:spPr>
          <a:xfrm>
            <a:off x="166468" y="925132"/>
            <a:ext cx="11859063" cy="3693319"/>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Acts 2:22-24</a:t>
            </a:r>
          </a:p>
          <a:p>
            <a:pPr algn="ctr"/>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22 Ye men of Israel, </a:t>
            </a:r>
            <a:r>
              <a:rPr lang="en-US" sz="2800" b="1" u="sng" dirty="0">
                <a:latin typeface="Times New Roman" panose="02020603050405020304" pitchFamily="18" charset="0"/>
                <a:cs typeface="Times New Roman" panose="02020603050405020304" pitchFamily="18" charset="0"/>
              </a:rPr>
              <a:t>hear these words</a:t>
            </a:r>
            <a:r>
              <a:rPr lang="en-US" sz="2800" dirty="0">
                <a:latin typeface="Times New Roman" panose="02020603050405020304" pitchFamily="18" charset="0"/>
                <a:cs typeface="Times New Roman" panose="02020603050405020304" pitchFamily="18" charset="0"/>
              </a:rPr>
              <a:t>; Jesus of Nazareth, a man </a:t>
            </a:r>
            <a:r>
              <a:rPr lang="en-US" sz="2800" u="sng" dirty="0">
                <a:latin typeface="Times New Roman" panose="02020603050405020304" pitchFamily="18" charset="0"/>
                <a:cs typeface="Times New Roman" panose="02020603050405020304" pitchFamily="18" charset="0"/>
              </a:rPr>
              <a:t>approved of God among you by miracles and wonders and signs</a:t>
            </a:r>
            <a:r>
              <a:rPr lang="en-US" sz="2800" dirty="0">
                <a:latin typeface="Times New Roman" panose="02020603050405020304" pitchFamily="18" charset="0"/>
                <a:cs typeface="Times New Roman" panose="02020603050405020304" pitchFamily="18" charset="0"/>
              </a:rPr>
              <a:t>, which God did by him in the midst of you, as ye yourselves also know:</a:t>
            </a:r>
          </a:p>
          <a:p>
            <a:r>
              <a:rPr lang="en-US" sz="2800" dirty="0">
                <a:latin typeface="Times New Roman" panose="02020603050405020304" pitchFamily="18" charset="0"/>
                <a:cs typeface="Times New Roman" panose="02020603050405020304" pitchFamily="18" charset="0"/>
              </a:rPr>
              <a:t>23 Him, being delivered by the determinate counsel and foreknowledge of God, ye have taken, and by wicked hands have </a:t>
            </a:r>
            <a:r>
              <a:rPr lang="en-US" sz="2800" u="sng" dirty="0">
                <a:latin typeface="Times New Roman" panose="02020603050405020304" pitchFamily="18" charset="0"/>
                <a:cs typeface="Times New Roman" panose="02020603050405020304" pitchFamily="18" charset="0"/>
              </a:rPr>
              <a:t>crucified and slain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24 Whom </a:t>
            </a:r>
            <a:r>
              <a:rPr lang="en-US" sz="2800" u="sng" dirty="0">
                <a:latin typeface="Times New Roman" panose="02020603050405020304" pitchFamily="18" charset="0"/>
                <a:cs typeface="Times New Roman" panose="02020603050405020304" pitchFamily="18" charset="0"/>
              </a:rPr>
              <a:t>God hath raised up</a:t>
            </a:r>
            <a:r>
              <a:rPr lang="en-US" sz="2800" dirty="0">
                <a:latin typeface="Times New Roman" panose="02020603050405020304" pitchFamily="18" charset="0"/>
                <a:cs typeface="Times New Roman" panose="02020603050405020304" pitchFamily="18" charset="0"/>
              </a:rPr>
              <a:t>, having loosed the pains of death: because it was not possible that he should be holden of it.</a:t>
            </a:r>
          </a:p>
        </p:txBody>
      </p:sp>
      <p:sp>
        <p:nvSpPr>
          <p:cNvPr id="5" name="Rectangle 4">
            <a:extLst>
              <a:ext uri="{FF2B5EF4-FFF2-40B4-BE49-F238E27FC236}">
                <a16:creationId xmlns:a16="http://schemas.microsoft.com/office/drawing/2014/main" id="{41C5D785-A6B2-4AC9-9101-D36C9B3055A5}"/>
              </a:ext>
            </a:extLst>
          </p:cNvPr>
          <p:cNvSpPr/>
          <p:nvPr/>
        </p:nvSpPr>
        <p:spPr>
          <a:xfrm>
            <a:off x="166469" y="4618451"/>
            <a:ext cx="11859062" cy="196977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Acts 2:33</a:t>
            </a:r>
          </a:p>
          <a:p>
            <a:pPr algn="ctr"/>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33 Therefore </a:t>
            </a:r>
            <a:r>
              <a:rPr lang="en-US" sz="2800" u="sng" dirty="0">
                <a:latin typeface="Times New Roman" panose="02020603050405020304" pitchFamily="18" charset="0"/>
                <a:cs typeface="Times New Roman" panose="02020603050405020304" pitchFamily="18" charset="0"/>
              </a:rPr>
              <a:t>being by the right hand of God exalted</a:t>
            </a:r>
            <a:r>
              <a:rPr lang="en-US" sz="2800" dirty="0">
                <a:latin typeface="Times New Roman" panose="02020603050405020304" pitchFamily="18" charset="0"/>
                <a:cs typeface="Times New Roman" panose="02020603050405020304" pitchFamily="18" charset="0"/>
              </a:rPr>
              <a:t>, and having received of the Father the promise of the Holy Ghost, he hath shed forth this, which ye now see and hear.</a:t>
            </a:r>
          </a:p>
        </p:txBody>
      </p:sp>
    </p:spTree>
    <p:extLst>
      <p:ext uri="{BB962C8B-B14F-4D97-AF65-F5344CB8AC3E}">
        <p14:creationId xmlns:p14="http://schemas.microsoft.com/office/powerpoint/2010/main" val="3675779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828D91-50F7-455C-BC01-E73E6F137DFA}"/>
              </a:ext>
            </a:extLst>
          </p:cNvPr>
          <p:cNvSpPr txBox="1"/>
          <p:nvPr/>
        </p:nvSpPr>
        <p:spPr>
          <a:xfrm>
            <a:off x="152400" y="295422"/>
            <a:ext cx="11887199" cy="523220"/>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Obedience is more than just baptism!</a:t>
            </a:r>
          </a:p>
        </p:txBody>
      </p:sp>
      <p:sp>
        <p:nvSpPr>
          <p:cNvPr id="3" name="TextBox 2">
            <a:extLst>
              <a:ext uri="{FF2B5EF4-FFF2-40B4-BE49-F238E27FC236}">
                <a16:creationId xmlns:a16="http://schemas.microsoft.com/office/drawing/2014/main" id="{23C545CB-4F6A-46F8-8F33-BF5392D69BB3}"/>
              </a:ext>
            </a:extLst>
          </p:cNvPr>
          <p:cNvSpPr txBox="1"/>
          <p:nvPr/>
        </p:nvSpPr>
        <p:spPr>
          <a:xfrm>
            <a:off x="152400" y="1291884"/>
            <a:ext cx="11887199" cy="523220"/>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If you have been converted to Jesus, then you will </a:t>
            </a:r>
            <a:r>
              <a:rPr lang="en-US" sz="2800" b="1" dirty="0">
                <a:latin typeface="Times New Roman" panose="02020603050405020304" pitchFamily="18" charset="0"/>
                <a:cs typeface="Times New Roman" panose="02020603050405020304" pitchFamily="18" charset="0"/>
              </a:rPr>
              <a:t>fully</a:t>
            </a:r>
            <a:r>
              <a:rPr lang="en-US" sz="2800" dirty="0">
                <a:latin typeface="Times New Roman" panose="02020603050405020304" pitchFamily="18" charset="0"/>
                <a:cs typeface="Times New Roman" panose="02020603050405020304" pitchFamily="18" charset="0"/>
              </a:rPr>
              <a:t> obey!</a:t>
            </a:r>
          </a:p>
        </p:txBody>
      </p:sp>
      <p:sp>
        <p:nvSpPr>
          <p:cNvPr id="4" name="Rectangle 3">
            <a:extLst>
              <a:ext uri="{FF2B5EF4-FFF2-40B4-BE49-F238E27FC236}">
                <a16:creationId xmlns:a16="http://schemas.microsoft.com/office/drawing/2014/main" id="{03F9FC1A-1AED-424A-8F87-92026204A224}"/>
              </a:ext>
            </a:extLst>
          </p:cNvPr>
          <p:cNvSpPr/>
          <p:nvPr/>
        </p:nvSpPr>
        <p:spPr>
          <a:xfrm>
            <a:off x="152400" y="2449008"/>
            <a:ext cx="11887198" cy="3693319"/>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Colossians 1:21-23</a:t>
            </a:r>
          </a:p>
          <a:p>
            <a:pPr algn="ctr"/>
            <a:endParaRPr lang="en-US" sz="10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21 And you, that were sometime alienated and enemies in your mind by wicked works, yet now hath </a:t>
            </a:r>
            <a:r>
              <a:rPr lang="en-US" sz="2800" u="sng" dirty="0">
                <a:latin typeface="Times New Roman" panose="02020603050405020304" pitchFamily="18" charset="0"/>
                <a:cs typeface="Times New Roman" panose="02020603050405020304" pitchFamily="18" charset="0"/>
              </a:rPr>
              <a:t>he reconciled</a:t>
            </a:r>
          </a:p>
          <a:p>
            <a:r>
              <a:rPr lang="en-US" sz="2800" dirty="0">
                <a:latin typeface="Times New Roman" panose="02020603050405020304" pitchFamily="18" charset="0"/>
                <a:cs typeface="Times New Roman" panose="02020603050405020304" pitchFamily="18" charset="0"/>
              </a:rPr>
              <a:t>22 In the body of his flesh through death, to present you holy and unblameable and unreproveable in his sight:</a:t>
            </a:r>
          </a:p>
          <a:p>
            <a:r>
              <a:rPr lang="en-US" sz="2800" dirty="0">
                <a:latin typeface="Times New Roman" panose="02020603050405020304" pitchFamily="18" charset="0"/>
                <a:cs typeface="Times New Roman" panose="02020603050405020304" pitchFamily="18" charset="0"/>
              </a:rPr>
              <a:t>23 </a:t>
            </a:r>
            <a:r>
              <a:rPr lang="en-US" sz="2800" b="1" u="sng" dirty="0">
                <a:latin typeface="Times New Roman" panose="02020603050405020304" pitchFamily="18" charset="0"/>
                <a:cs typeface="Times New Roman" panose="02020603050405020304" pitchFamily="18" charset="0"/>
              </a:rPr>
              <a:t>If ye continue in the faith</a:t>
            </a:r>
            <a:r>
              <a:rPr lang="en-US" sz="2800" dirty="0">
                <a:latin typeface="Times New Roman" panose="02020603050405020304" pitchFamily="18" charset="0"/>
                <a:cs typeface="Times New Roman" panose="02020603050405020304" pitchFamily="18" charset="0"/>
              </a:rPr>
              <a:t> grounded and settled, and be not moved away from the hope of the gospel, which ye have heard, and which was preached to every creature which is under heaven; whereof I Paul am made a minister;</a:t>
            </a:r>
          </a:p>
        </p:txBody>
      </p:sp>
    </p:spTree>
    <p:extLst>
      <p:ext uri="{BB962C8B-B14F-4D97-AF65-F5344CB8AC3E}">
        <p14:creationId xmlns:p14="http://schemas.microsoft.com/office/powerpoint/2010/main" val="1697006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2E44F1-3C87-4B74-9C3E-3C080A3CE093}"/>
              </a:ext>
            </a:extLst>
          </p:cNvPr>
          <p:cNvPicPr>
            <a:picLocks noChangeAspect="1"/>
          </p:cNvPicPr>
          <p:nvPr/>
        </p:nvPicPr>
        <p:blipFill>
          <a:blip r:embed="rId2"/>
          <a:stretch>
            <a:fillRect/>
          </a:stretch>
        </p:blipFill>
        <p:spPr>
          <a:xfrm>
            <a:off x="381000" y="442912"/>
            <a:ext cx="11430000" cy="5972175"/>
          </a:xfrm>
          <a:prstGeom prst="rect">
            <a:avLst/>
          </a:prstGeom>
        </p:spPr>
      </p:pic>
    </p:spTree>
    <p:extLst>
      <p:ext uri="{BB962C8B-B14F-4D97-AF65-F5344CB8AC3E}">
        <p14:creationId xmlns:p14="http://schemas.microsoft.com/office/powerpoint/2010/main" val="368441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AD9C5F-6591-4228-93E0-8926727284CD}"/>
              </a:ext>
            </a:extLst>
          </p:cNvPr>
          <p:cNvSpPr/>
          <p:nvPr/>
        </p:nvSpPr>
        <p:spPr>
          <a:xfrm>
            <a:off x="152400" y="1194805"/>
            <a:ext cx="11887200" cy="1538883"/>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2 Timothy 2:15</a:t>
            </a:r>
          </a:p>
          <a:p>
            <a:pPr algn="ctr"/>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15 Study to shew thyself approved unto God, a workman that </a:t>
            </a:r>
            <a:r>
              <a:rPr lang="en-US" sz="2800" dirty="0" err="1">
                <a:latin typeface="Times New Roman" panose="02020603050405020304" pitchFamily="18" charset="0"/>
                <a:cs typeface="Times New Roman" panose="02020603050405020304" pitchFamily="18" charset="0"/>
              </a:rPr>
              <a:t>needeth</a:t>
            </a:r>
            <a:r>
              <a:rPr lang="en-US" sz="2800" dirty="0">
                <a:latin typeface="Times New Roman" panose="02020603050405020304" pitchFamily="18" charset="0"/>
                <a:cs typeface="Times New Roman" panose="02020603050405020304" pitchFamily="18" charset="0"/>
              </a:rPr>
              <a:t> not to be ashamed, rightly dividing the word of truth.</a:t>
            </a:r>
          </a:p>
        </p:txBody>
      </p:sp>
      <p:pic>
        <p:nvPicPr>
          <p:cNvPr id="3" name="Picture 2">
            <a:extLst>
              <a:ext uri="{FF2B5EF4-FFF2-40B4-BE49-F238E27FC236}">
                <a16:creationId xmlns:a16="http://schemas.microsoft.com/office/drawing/2014/main" id="{C4FA0F10-DDE1-4ABE-98DC-521A699C3ACF}"/>
              </a:ext>
            </a:extLst>
          </p:cNvPr>
          <p:cNvPicPr>
            <a:picLocks noChangeAspect="1"/>
          </p:cNvPicPr>
          <p:nvPr/>
        </p:nvPicPr>
        <p:blipFill>
          <a:blip r:embed="rId2"/>
          <a:stretch>
            <a:fillRect/>
          </a:stretch>
        </p:blipFill>
        <p:spPr>
          <a:xfrm>
            <a:off x="1129006" y="3429000"/>
            <a:ext cx="2401986" cy="2871547"/>
          </a:xfrm>
          <a:prstGeom prst="rect">
            <a:avLst/>
          </a:prstGeom>
        </p:spPr>
      </p:pic>
      <p:pic>
        <p:nvPicPr>
          <p:cNvPr id="4" name="Picture 3">
            <a:extLst>
              <a:ext uri="{FF2B5EF4-FFF2-40B4-BE49-F238E27FC236}">
                <a16:creationId xmlns:a16="http://schemas.microsoft.com/office/drawing/2014/main" id="{2752F958-9CD0-4E6C-A219-70611A8F274A}"/>
              </a:ext>
            </a:extLst>
          </p:cNvPr>
          <p:cNvPicPr>
            <a:picLocks noChangeAspect="1"/>
          </p:cNvPicPr>
          <p:nvPr/>
        </p:nvPicPr>
        <p:blipFill>
          <a:blip r:embed="rId3"/>
          <a:stretch>
            <a:fillRect/>
          </a:stretch>
        </p:blipFill>
        <p:spPr>
          <a:xfrm>
            <a:off x="3941184" y="3428999"/>
            <a:ext cx="4309632" cy="2871547"/>
          </a:xfrm>
          <a:prstGeom prst="rect">
            <a:avLst/>
          </a:prstGeom>
        </p:spPr>
      </p:pic>
      <p:pic>
        <p:nvPicPr>
          <p:cNvPr id="5" name="Picture 4">
            <a:extLst>
              <a:ext uri="{FF2B5EF4-FFF2-40B4-BE49-F238E27FC236}">
                <a16:creationId xmlns:a16="http://schemas.microsoft.com/office/drawing/2014/main" id="{C339223B-AC4D-4597-9C3F-3FD2BA804D1D}"/>
              </a:ext>
            </a:extLst>
          </p:cNvPr>
          <p:cNvPicPr>
            <a:picLocks noChangeAspect="1"/>
          </p:cNvPicPr>
          <p:nvPr/>
        </p:nvPicPr>
        <p:blipFill>
          <a:blip r:embed="rId4"/>
          <a:stretch>
            <a:fillRect/>
          </a:stretch>
        </p:blipFill>
        <p:spPr>
          <a:xfrm>
            <a:off x="8693833" y="3428999"/>
            <a:ext cx="2871547" cy="2871547"/>
          </a:xfrm>
          <a:prstGeom prst="rect">
            <a:avLst/>
          </a:prstGeom>
        </p:spPr>
      </p:pic>
    </p:spTree>
    <p:extLst>
      <p:ext uri="{BB962C8B-B14F-4D97-AF65-F5344CB8AC3E}">
        <p14:creationId xmlns:p14="http://schemas.microsoft.com/office/powerpoint/2010/main" val="604634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019BA3-94E4-46F4-AC69-A5F126728270}"/>
              </a:ext>
            </a:extLst>
          </p:cNvPr>
          <p:cNvSpPr/>
          <p:nvPr/>
        </p:nvSpPr>
        <p:spPr>
          <a:xfrm>
            <a:off x="180534" y="3063240"/>
            <a:ext cx="11830929" cy="1969770"/>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Jeremiah 4:22</a:t>
            </a:r>
          </a:p>
          <a:p>
            <a:pPr algn="ctr"/>
            <a:endParaRPr lang="en-US" sz="10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22 For my people is foolish, they have not known me; they are sottish children, and they have none understanding: they are wise to do evil, </a:t>
            </a:r>
            <a:r>
              <a:rPr lang="en-US" sz="2800" u="sng" dirty="0">
                <a:latin typeface="Times New Roman" panose="02020603050405020304" pitchFamily="18" charset="0"/>
                <a:cs typeface="Times New Roman" panose="02020603050405020304" pitchFamily="18" charset="0"/>
              </a:rPr>
              <a:t>but to do good they have no knowledge</a:t>
            </a:r>
            <a:r>
              <a:rPr lang="en-US" sz="2800" dirty="0">
                <a:latin typeface="Times New Roman" panose="02020603050405020304" pitchFamily="18" charset="0"/>
                <a:cs typeface="Times New Roman" panose="02020603050405020304" pitchFamily="18" charset="0"/>
              </a:rPr>
              <a:t>.</a:t>
            </a:r>
          </a:p>
        </p:txBody>
      </p:sp>
      <p:sp>
        <p:nvSpPr>
          <p:cNvPr id="3" name="Speech Bubble: Oval 2">
            <a:extLst>
              <a:ext uri="{FF2B5EF4-FFF2-40B4-BE49-F238E27FC236}">
                <a16:creationId xmlns:a16="http://schemas.microsoft.com/office/drawing/2014/main" id="{B46BE8D8-4352-466E-A6E4-8C7557524CC3}"/>
              </a:ext>
            </a:extLst>
          </p:cNvPr>
          <p:cNvSpPr/>
          <p:nvPr/>
        </p:nvSpPr>
        <p:spPr>
          <a:xfrm>
            <a:off x="6095999" y="368984"/>
            <a:ext cx="5008099" cy="2180492"/>
          </a:xfrm>
          <a:prstGeom prst="wedgeEllipseCallout">
            <a:avLst>
              <a:gd name="adj1" fmla="val -33755"/>
              <a:gd name="adj2" fmla="val 5862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Don’t let this be said about the churches of Christ!</a:t>
            </a:r>
          </a:p>
        </p:txBody>
      </p:sp>
    </p:spTree>
    <p:extLst>
      <p:ext uri="{BB962C8B-B14F-4D97-AF65-F5344CB8AC3E}">
        <p14:creationId xmlns:p14="http://schemas.microsoft.com/office/powerpoint/2010/main" val="171213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12E31BD-7850-41F6-916F-B1999A5B6BC6}"/>
              </a:ext>
            </a:extLst>
          </p:cNvPr>
          <p:cNvSpPr/>
          <p:nvPr/>
        </p:nvSpPr>
        <p:spPr>
          <a:xfrm>
            <a:off x="166467" y="1029345"/>
            <a:ext cx="11859065" cy="4154984"/>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2 Timothy 3:14-17</a:t>
            </a:r>
          </a:p>
          <a:p>
            <a:pPr algn="ctr"/>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14 But continue thou in the things which thou hast learned and hast been </a:t>
            </a:r>
            <a:r>
              <a:rPr lang="en-US" sz="2800" u="sng" dirty="0">
                <a:latin typeface="Times New Roman" panose="02020603050405020304" pitchFamily="18" charset="0"/>
                <a:cs typeface="Times New Roman" panose="02020603050405020304" pitchFamily="18" charset="0"/>
              </a:rPr>
              <a:t>assured of</a:t>
            </a:r>
            <a:r>
              <a:rPr lang="en-US" sz="2800" dirty="0">
                <a:latin typeface="Times New Roman" panose="02020603050405020304" pitchFamily="18" charset="0"/>
                <a:cs typeface="Times New Roman" panose="02020603050405020304" pitchFamily="18" charset="0"/>
              </a:rPr>
              <a:t>, knowing of whom thou hast learned them;</a:t>
            </a:r>
          </a:p>
          <a:p>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15 And that </a:t>
            </a:r>
            <a:r>
              <a:rPr lang="en-US" sz="2800" u="sng" dirty="0">
                <a:latin typeface="Times New Roman" panose="02020603050405020304" pitchFamily="18" charset="0"/>
                <a:cs typeface="Times New Roman" panose="02020603050405020304" pitchFamily="18" charset="0"/>
              </a:rPr>
              <a:t>from a child thou hast known the holy scriptures</a:t>
            </a:r>
            <a:r>
              <a:rPr lang="en-US" sz="2800" dirty="0">
                <a:latin typeface="Times New Roman" panose="02020603050405020304" pitchFamily="18" charset="0"/>
                <a:cs typeface="Times New Roman" panose="02020603050405020304" pitchFamily="18" charset="0"/>
              </a:rPr>
              <a:t>, which are able to </a:t>
            </a:r>
            <a:r>
              <a:rPr lang="en-US" sz="2800" u="sng" dirty="0">
                <a:latin typeface="Times New Roman" panose="02020603050405020304" pitchFamily="18" charset="0"/>
                <a:cs typeface="Times New Roman" panose="02020603050405020304" pitchFamily="18" charset="0"/>
              </a:rPr>
              <a:t>make thee wise unto salvation</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through faith</a:t>
            </a:r>
            <a:r>
              <a:rPr lang="en-US" sz="2800" dirty="0">
                <a:latin typeface="Times New Roman" panose="02020603050405020304" pitchFamily="18" charset="0"/>
                <a:cs typeface="Times New Roman" panose="02020603050405020304" pitchFamily="18" charset="0"/>
              </a:rPr>
              <a:t> which is in Christ Jesus.</a:t>
            </a:r>
          </a:p>
          <a:p>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16 All scripture is given by inspiration of God, and is profitable for doctrine, for reproof, for correction, for instruction in righteousness:</a:t>
            </a:r>
          </a:p>
          <a:p>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17 That the man of God may be </a:t>
            </a:r>
            <a:r>
              <a:rPr lang="en-US" sz="2800" u="sng" dirty="0">
                <a:latin typeface="Times New Roman" panose="02020603050405020304" pitchFamily="18" charset="0"/>
                <a:cs typeface="Times New Roman" panose="02020603050405020304" pitchFamily="18" charset="0"/>
              </a:rPr>
              <a:t>perfect</a:t>
            </a:r>
            <a:r>
              <a:rPr lang="en-US" sz="2800"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throughly</a:t>
            </a:r>
            <a:r>
              <a:rPr lang="en-US" sz="2800" u="sng" dirty="0">
                <a:latin typeface="Times New Roman" panose="02020603050405020304" pitchFamily="18" charset="0"/>
                <a:cs typeface="Times New Roman" panose="02020603050405020304" pitchFamily="18" charset="0"/>
              </a:rPr>
              <a:t> furnished</a:t>
            </a:r>
            <a:r>
              <a:rPr lang="en-US" sz="2800" dirty="0">
                <a:latin typeface="Times New Roman" panose="02020603050405020304" pitchFamily="18" charset="0"/>
                <a:cs typeface="Times New Roman" panose="02020603050405020304" pitchFamily="18" charset="0"/>
              </a:rPr>
              <a:t> unto all good works.</a:t>
            </a:r>
          </a:p>
        </p:txBody>
      </p:sp>
    </p:spTree>
    <p:extLst>
      <p:ext uri="{BB962C8B-B14F-4D97-AF65-F5344CB8AC3E}">
        <p14:creationId xmlns:p14="http://schemas.microsoft.com/office/powerpoint/2010/main" val="360317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0DAA1-E9F4-40A2-B6D9-866CB77CDB65}"/>
              </a:ext>
            </a:extLst>
          </p:cNvPr>
          <p:cNvSpPr>
            <a:spLocks noGrp="1"/>
          </p:cNvSpPr>
          <p:nvPr>
            <p:ph type="title"/>
          </p:nvPr>
        </p:nvSpPr>
        <p:spPr>
          <a:xfrm>
            <a:off x="3505200" y="196312"/>
            <a:ext cx="5181600" cy="605546"/>
          </a:xfrm>
          <a:ln>
            <a:solidFill>
              <a:schemeClr val="tx1"/>
            </a:solidFill>
          </a:ln>
        </p:spPr>
        <p:txBody>
          <a:bodyPr>
            <a:normAutofit/>
          </a:bodyPr>
          <a:lstStyle/>
          <a:p>
            <a:pPr algn="ctr"/>
            <a:r>
              <a:rPr lang="en-US" sz="3600" b="1" dirty="0">
                <a:latin typeface="Times New Roman" panose="02020603050405020304" pitchFamily="18" charset="0"/>
                <a:cs typeface="Times New Roman" panose="02020603050405020304" pitchFamily="18" charset="0"/>
              </a:rPr>
              <a:t>Bible Breakout (66)</a:t>
            </a:r>
          </a:p>
        </p:txBody>
      </p:sp>
      <p:sp>
        <p:nvSpPr>
          <p:cNvPr id="3" name="Content Placeholder 2">
            <a:extLst>
              <a:ext uri="{FF2B5EF4-FFF2-40B4-BE49-F238E27FC236}">
                <a16:creationId xmlns:a16="http://schemas.microsoft.com/office/drawing/2014/main" id="{CC9BA8CE-0CA3-4650-B60D-F07F54281ACF}"/>
              </a:ext>
            </a:extLst>
          </p:cNvPr>
          <p:cNvSpPr>
            <a:spLocks noGrp="1"/>
          </p:cNvSpPr>
          <p:nvPr>
            <p:ph sz="half" idx="1"/>
          </p:nvPr>
        </p:nvSpPr>
        <p:spPr>
          <a:xfrm>
            <a:off x="838200" y="970672"/>
            <a:ext cx="5181600" cy="5206291"/>
          </a:xfrm>
          <a:ln>
            <a:solidFill>
              <a:schemeClr val="tx1"/>
            </a:solidFill>
          </a:ln>
        </p:spPr>
        <p:txBody>
          <a:bodyPr>
            <a:normAutofit/>
          </a:bodyPr>
          <a:lstStyle/>
          <a:p>
            <a:pPr marL="0" indent="0" algn="ctr">
              <a:buNone/>
            </a:pPr>
            <a:r>
              <a:rPr lang="en-US" b="1" u="sng" dirty="0">
                <a:latin typeface="Times New Roman" panose="02020603050405020304" pitchFamily="18" charset="0"/>
                <a:cs typeface="Times New Roman" panose="02020603050405020304" pitchFamily="18" charset="0"/>
              </a:rPr>
              <a:t>OLD TESTAMENT = 39</a:t>
            </a:r>
            <a:endParaRPr lang="en-US" u="sng"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5-Law of Moses</a:t>
            </a:r>
          </a:p>
          <a:p>
            <a:pPr marL="0" indent="0">
              <a:buNone/>
            </a:pPr>
            <a:r>
              <a:rPr lang="en-US" sz="1800" dirty="0">
                <a:latin typeface="Times New Roman" panose="02020603050405020304" pitchFamily="18" charset="0"/>
                <a:cs typeface="Times New Roman" panose="02020603050405020304" pitchFamily="18" charset="0"/>
              </a:rPr>
              <a:t>(Gen, Ex, Lev, Num, </a:t>
            </a:r>
            <a:r>
              <a:rPr lang="en-US" sz="1800" dirty="0" err="1">
                <a:latin typeface="Times New Roman" panose="02020603050405020304" pitchFamily="18" charset="0"/>
                <a:cs typeface="Times New Roman" panose="02020603050405020304" pitchFamily="18" charset="0"/>
              </a:rPr>
              <a:t>Deut</a:t>
            </a:r>
            <a:r>
              <a:rPr lang="en-US" sz="1800"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12-History of Israel</a:t>
            </a:r>
          </a:p>
          <a:p>
            <a:pPr marL="0" indent="0">
              <a:buNone/>
            </a:pPr>
            <a:r>
              <a:rPr lang="en-US" sz="1800" dirty="0">
                <a:latin typeface="Times New Roman" panose="02020603050405020304" pitchFamily="18" charset="0"/>
                <a:cs typeface="Times New Roman" panose="02020603050405020304" pitchFamily="18" charset="0"/>
              </a:rPr>
              <a:t>(Jos, Jud, Rut, ½ Sam, ½ Kin, ½ </a:t>
            </a:r>
            <a:r>
              <a:rPr lang="en-US" sz="1800" dirty="0" err="1">
                <a:latin typeface="Times New Roman" panose="02020603050405020304" pitchFamily="18" charset="0"/>
                <a:cs typeface="Times New Roman" panose="02020603050405020304" pitchFamily="18" charset="0"/>
              </a:rPr>
              <a:t>Chr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Ezr</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Neh</a:t>
            </a:r>
            <a:r>
              <a:rPr lang="en-US" sz="1800" dirty="0">
                <a:latin typeface="Times New Roman" panose="02020603050405020304" pitchFamily="18" charset="0"/>
                <a:cs typeface="Times New Roman" panose="02020603050405020304" pitchFamily="18" charset="0"/>
              </a:rPr>
              <a:t>, Est)</a:t>
            </a:r>
          </a:p>
          <a:p>
            <a:pPr marL="0" indent="0">
              <a:buNone/>
            </a:pPr>
            <a:r>
              <a:rPr lang="en-US" b="1" dirty="0">
                <a:latin typeface="Times New Roman" panose="02020603050405020304" pitchFamily="18" charset="0"/>
                <a:cs typeface="Times New Roman" panose="02020603050405020304" pitchFamily="18" charset="0"/>
              </a:rPr>
              <a:t>5-Poetic Books</a:t>
            </a:r>
          </a:p>
          <a:p>
            <a:pPr marL="0" indent="0">
              <a:buNone/>
            </a:pPr>
            <a:r>
              <a:rPr lang="en-US" sz="1800" dirty="0">
                <a:latin typeface="Times New Roman" panose="02020603050405020304" pitchFamily="18" charset="0"/>
                <a:cs typeface="Times New Roman" panose="02020603050405020304" pitchFamily="18" charset="0"/>
              </a:rPr>
              <a:t>(Job, </a:t>
            </a:r>
            <a:r>
              <a:rPr lang="en-US" sz="1800" dirty="0" err="1">
                <a:latin typeface="Times New Roman" panose="02020603050405020304" pitchFamily="18" charset="0"/>
                <a:cs typeface="Times New Roman" panose="02020603050405020304" pitchFamily="18" charset="0"/>
              </a:rPr>
              <a:t>Psa</a:t>
            </a:r>
            <a:r>
              <a:rPr lang="en-US" sz="1800" dirty="0">
                <a:latin typeface="Times New Roman" panose="02020603050405020304" pitchFamily="18" charset="0"/>
                <a:cs typeface="Times New Roman" panose="02020603050405020304" pitchFamily="18" charset="0"/>
              </a:rPr>
              <a:t>, Pro, </a:t>
            </a:r>
            <a:r>
              <a:rPr lang="en-US" sz="1800" dirty="0" err="1">
                <a:latin typeface="Times New Roman" panose="02020603050405020304" pitchFamily="18" charset="0"/>
                <a:cs typeface="Times New Roman" panose="02020603050405020304" pitchFamily="18" charset="0"/>
              </a:rPr>
              <a:t>Ecc</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SoS</a:t>
            </a:r>
            <a:r>
              <a:rPr lang="en-US" sz="1800" dirty="0">
                <a:latin typeface="Times New Roman" panose="02020603050405020304" pitchFamily="18" charset="0"/>
                <a:cs typeface="Times New Roman" panose="02020603050405020304" pitchFamily="18" charset="0"/>
              </a:rPr>
              <a:t>)</a:t>
            </a:r>
          </a:p>
          <a:p>
            <a:pPr marL="0" indent="0">
              <a:buNone/>
            </a:pPr>
            <a:r>
              <a:rPr lang="en-US" b="1" dirty="0">
                <a:latin typeface="Times New Roman" panose="02020603050405020304" pitchFamily="18" charset="0"/>
                <a:cs typeface="Times New Roman" panose="02020603050405020304" pitchFamily="18" charset="0"/>
              </a:rPr>
              <a:t>5-Major Prophets</a:t>
            </a:r>
          </a:p>
          <a:p>
            <a:pPr marL="0" indent="0">
              <a:buNone/>
            </a:pPr>
            <a:r>
              <a:rPr lang="en-US" sz="1800" dirty="0">
                <a:latin typeface="Times New Roman" panose="02020603050405020304" pitchFamily="18" charset="0"/>
                <a:cs typeface="Times New Roman" panose="02020603050405020304" pitchFamily="18" charset="0"/>
              </a:rPr>
              <a:t>(Isa, </a:t>
            </a:r>
            <a:r>
              <a:rPr lang="en-US" sz="1800" dirty="0" err="1">
                <a:latin typeface="Times New Roman" panose="02020603050405020304" pitchFamily="18" charset="0"/>
                <a:cs typeface="Times New Roman" panose="02020603050405020304" pitchFamily="18" charset="0"/>
              </a:rPr>
              <a:t>Jer</a:t>
            </a:r>
            <a:r>
              <a:rPr lang="en-US" sz="1800" dirty="0">
                <a:latin typeface="Times New Roman" panose="02020603050405020304" pitchFamily="18" charset="0"/>
                <a:cs typeface="Times New Roman" panose="02020603050405020304" pitchFamily="18" charset="0"/>
              </a:rPr>
              <a:t>, Lam, Eze, Dan)</a:t>
            </a:r>
          </a:p>
          <a:p>
            <a:pPr marL="0" indent="0">
              <a:buNone/>
            </a:pPr>
            <a:r>
              <a:rPr lang="en-US" b="1" dirty="0">
                <a:latin typeface="Times New Roman" panose="02020603050405020304" pitchFamily="18" charset="0"/>
                <a:cs typeface="Times New Roman" panose="02020603050405020304" pitchFamily="18" charset="0"/>
              </a:rPr>
              <a:t>12-Minor Prophets</a:t>
            </a:r>
          </a:p>
          <a:p>
            <a:pPr marL="0" indent="0">
              <a:buNone/>
            </a:pPr>
            <a:r>
              <a:rPr lang="en-US" sz="1800" dirty="0">
                <a:latin typeface="Times New Roman" panose="02020603050405020304" pitchFamily="18" charset="0"/>
                <a:cs typeface="Times New Roman" panose="02020603050405020304" pitchFamily="18" charset="0"/>
              </a:rPr>
              <a:t>(Hos, Joel, Amos, Oba, Jonah, Mic, Nah, </a:t>
            </a:r>
            <a:r>
              <a:rPr lang="en-US" sz="1800" dirty="0" err="1">
                <a:latin typeface="Times New Roman" panose="02020603050405020304" pitchFamily="18" charset="0"/>
                <a:cs typeface="Times New Roman" panose="02020603050405020304" pitchFamily="18" charset="0"/>
              </a:rPr>
              <a:t>Hab</a:t>
            </a:r>
            <a:r>
              <a:rPr lang="en-US" sz="1800" dirty="0">
                <a:latin typeface="Times New Roman" panose="02020603050405020304" pitchFamily="18" charset="0"/>
                <a:cs typeface="Times New Roman" panose="02020603050405020304" pitchFamily="18" charset="0"/>
              </a:rPr>
              <a:t>, </a:t>
            </a:r>
            <a:r>
              <a:rPr lang="en-US" sz="1800" dirty="0" err="1">
                <a:latin typeface="Times New Roman" panose="02020603050405020304" pitchFamily="18" charset="0"/>
                <a:cs typeface="Times New Roman" panose="02020603050405020304" pitchFamily="18" charset="0"/>
              </a:rPr>
              <a:t>Zeph</a:t>
            </a:r>
            <a:r>
              <a:rPr lang="en-US" sz="1800" dirty="0">
                <a:latin typeface="Times New Roman" panose="02020603050405020304" pitchFamily="18" charset="0"/>
                <a:cs typeface="Times New Roman" panose="02020603050405020304" pitchFamily="18" charset="0"/>
              </a:rPr>
              <a:t>, Hag, </a:t>
            </a:r>
            <a:r>
              <a:rPr lang="en-US" sz="1800" dirty="0" err="1">
                <a:latin typeface="Times New Roman" panose="02020603050405020304" pitchFamily="18" charset="0"/>
                <a:cs typeface="Times New Roman" panose="02020603050405020304" pitchFamily="18" charset="0"/>
              </a:rPr>
              <a:t>Zech</a:t>
            </a:r>
            <a:r>
              <a:rPr lang="en-US" sz="1800" dirty="0">
                <a:latin typeface="Times New Roman" panose="02020603050405020304" pitchFamily="18" charset="0"/>
                <a:cs typeface="Times New Roman" panose="02020603050405020304" pitchFamily="18" charset="0"/>
              </a:rPr>
              <a:t>, Mal)</a:t>
            </a:r>
          </a:p>
        </p:txBody>
      </p:sp>
      <p:sp>
        <p:nvSpPr>
          <p:cNvPr id="4" name="Content Placeholder 3">
            <a:extLst>
              <a:ext uri="{FF2B5EF4-FFF2-40B4-BE49-F238E27FC236}">
                <a16:creationId xmlns:a16="http://schemas.microsoft.com/office/drawing/2014/main" id="{894B7A56-A2A3-4080-8A9F-E8DB88072CB4}"/>
              </a:ext>
            </a:extLst>
          </p:cNvPr>
          <p:cNvSpPr>
            <a:spLocks noGrp="1"/>
          </p:cNvSpPr>
          <p:nvPr>
            <p:ph sz="half" idx="2"/>
          </p:nvPr>
        </p:nvSpPr>
        <p:spPr>
          <a:xfrm>
            <a:off x="6172200" y="970672"/>
            <a:ext cx="5181600" cy="5206291"/>
          </a:xfrm>
          <a:ln>
            <a:solidFill>
              <a:schemeClr val="tx1"/>
            </a:solidFill>
          </a:ln>
        </p:spPr>
        <p:txBody>
          <a:bodyPr>
            <a:normAutofit/>
          </a:bodyPr>
          <a:lstStyle/>
          <a:p>
            <a:pPr marL="0" indent="0" algn="ctr">
              <a:buNone/>
            </a:pPr>
            <a:r>
              <a:rPr lang="en-US" b="1" u="sng" dirty="0">
                <a:latin typeface="Times New Roman" panose="02020603050405020304" pitchFamily="18" charset="0"/>
                <a:cs typeface="Times New Roman" panose="02020603050405020304" pitchFamily="18" charset="0"/>
              </a:rPr>
              <a:t>New Testament = 27</a:t>
            </a:r>
          </a:p>
          <a:p>
            <a:pPr marL="0" indent="0">
              <a:buNone/>
            </a:pPr>
            <a:r>
              <a:rPr lang="en-US" b="1" dirty="0">
                <a:latin typeface="Times New Roman" panose="02020603050405020304" pitchFamily="18" charset="0"/>
                <a:cs typeface="Times New Roman" panose="02020603050405020304" pitchFamily="18" charset="0"/>
              </a:rPr>
              <a:t>4-Gospels</a:t>
            </a:r>
          </a:p>
          <a:p>
            <a:pPr marL="0" indent="0">
              <a:buNone/>
            </a:pPr>
            <a:r>
              <a:rPr lang="en-US" sz="1800" dirty="0">
                <a:latin typeface="Times New Roman" panose="02020603050405020304" pitchFamily="18" charset="0"/>
                <a:cs typeface="Times New Roman" panose="02020603050405020304" pitchFamily="18" charset="0"/>
              </a:rPr>
              <a:t>(Matt, Mark, Luke, John)</a:t>
            </a:r>
          </a:p>
          <a:p>
            <a:pPr marL="0" indent="0">
              <a:buNone/>
            </a:pPr>
            <a:r>
              <a:rPr lang="en-US" b="1" dirty="0">
                <a:latin typeface="Times New Roman" panose="02020603050405020304" pitchFamily="18" charset="0"/>
                <a:cs typeface="Times New Roman" panose="02020603050405020304" pitchFamily="18" charset="0"/>
              </a:rPr>
              <a:t>1-Church History</a:t>
            </a:r>
          </a:p>
          <a:p>
            <a:pPr marL="0" indent="0">
              <a:buNone/>
            </a:pPr>
            <a:r>
              <a:rPr lang="en-US" sz="1800" dirty="0">
                <a:latin typeface="Times New Roman" panose="02020603050405020304" pitchFamily="18" charset="0"/>
                <a:cs typeface="Times New Roman" panose="02020603050405020304" pitchFamily="18" charset="0"/>
              </a:rPr>
              <a:t>(Acts)</a:t>
            </a:r>
          </a:p>
          <a:p>
            <a:pPr marL="0" indent="0">
              <a:buNone/>
            </a:pPr>
            <a:r>
              <a:rPr lang="en-US" b="1" dirty="0">
                <a:latin typeface="Times New Roman" panose="02020603050405020304" pitchFamily="18" charset="0"/>
                <a:cs typeface="Times New Roman" panose="02020603050405020304" pitchFamily="18" charset="0"/>
              </a:rPr>
              <a:t>14-Specific Epistles</a:t>
            </a:r>
            <a:r>
              <a:rPr lang="en-US" dirty="0">
                <a:latin typeface="Times New Roman" panose="02020603050405020304" pitchFamily="18" charset="0"/>
                <a:cs typeface="Times New Roman" panose="02020603050405020304" pitchFamily="18" charset="0"/>
              </a:rPr>
              <a:t> (Letters)</a:t>
            </a:r>
          </a:p>
          <a:p>
            <a:pPr marL="0" indent="0">
              <a:buNone/>
            </a:pPr>
            <a:r>
              <a:rPr lang="en-US" sz="1800" dirty="0">
                <a:latin typeface="Times New Roman" panose="02020603050405020304" pitchFamily="18" charset="0"/>
                <a:cs typeface="Times New Roman" panose="02020603050405020304" pitchFamily="18" charset="0"/>
              </a:rPr>
              <a:t>(Rom, ½ Co, Ga, Eph, Phi, Col, ½ </a:t>
            </a:r>
            <a:r>
              <a:rPr lang="en-US" sz="1800" dirty="0" err="1">
                <a:latin typeface="Times New Roman" panose="02020603050405020304" pitchFamily="18" charset="0"/>
                <a:cs typeface="Times New Roman" panose="02020603050405020304" pitchFamily="18" charset="0"/>
              </a:rPr>
              <a:t>Thess</a:t>
            </a:r>
            <a:r>
              <a:rPr lang="en-US" sz="1800" dirty="0">
                <a:latin typeface="Times New Roman" panose="02020603050405020304" pitchFamily="18" charset="0"/>
                <a:cs typeface="Times New Roman" panose="02020603050405020304" pitchFamily="18" charset="0"/>
              </a:rPr>
              <a:t>, ½ Tim, Titus, Phil, Heb)</a:t>
            </a:r>
          </a:p>
          <a:p>
            <a:pPr marL="0" indent="0">
              <a:buNone/>
            </a:pPr>
            <a:r>
              <a:rPr lang="en-US" b="1" dirty="0">
                <a:latin typeface="Times New Roman" panose="02020603050405020304" pitchFamily="18" charset="0"/>
                <a:cs typeface="Times New Roman" panose="02020603050405020304" pitchFamily="18" charset="0"/>
              </a:rPr>
              <a:t>7-Hebrew Epistles</a:t>
            </a:r>
            <a:r>
              <a:rPr lang="en-US" dirty="0">
                <a:latin typeface="Times New Roman" panose="02020603050405020304" pitchFamily="18" charset="0"/>
                <a:cs typeface="Times New Roman" panose="02020603050405020304" pitchFamily="18" charset="0"/>
              </a:rPr>
              <a:t> (Letters)</a:t>
            </a:r>
          </a:p>
          <a:p>
            <a:pPr marL="0" indent="0">
              <a:buNone/>
            </a:pPr>
            <a:r>
              <a:rPr lang="en-US" sz="1800" dirty="0">
                <a:latin typeface="Times New Roman" panose="02020603050405020304" pitchFamily="18" charset="0"/>
                <a:cs typeface="Times New Roman" panose="02020603050405020304" pitchFamily="18" charset="0"/>
              </a:rPr>
              <a:t>(Jam, ½ Pet, 1-3 Joh, Jude)</a:t>
            </a:r>
          </a:p>
          <a:p>
            <a:pPr marL="0" indent="0">
              <a:buNone/>
            </a:pPr>
            <a:r>
              <a:rPr lang="en-US" b="1" dirty="0">
                <a:latin typeface="Times New Roman" panose="02020603050405020304" pitchFamily="18" charset="0"/>
                <a:cs typeface="Times New Roman" panose="02020603050405020304" pitchFamily="18" charset="0"/>
              </a:rPr>
              <a:t>1-Prophesy</a:t>
            </a:r>
          </a:p>
          <a:p>
            <a:pPr marL="0" indent="0">
              <a:buNone/>
            </a:pPr>
            <a:r>
              <a:rPr lang="en-US" sz="1800" dirty="0">
                <a:latin typeface="Times New Roman" panose="02020603050405020304" pitchFamily="18" charset="0"/>
                <a:cs typeface="Times New Roman" panose="02020603050405020304" pitchFamily="18" charset="0"/>
              </a:rPr>
              <a:t>(Rev)</a:t>
            </a:r>
          </a:p>
        </p:txBody>
      </p:sp>
    </p:spTree>
    <p:extLst>
      <p:ext uri="{BB962C8B-B14F-4D97-AF65-F5344CB8AC3E}">
        <p14:creationId xmlns:p14="http://schemas.microsoft.com/office/powerpoint/2010/main" val="2050829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96F338-663C-4A9D-86B0-43137623B382}"/>
              </a:ext>
            </a:extLst>
          </p:cNvPr>
          <p:cNvPicPr>
            <a:picLocks noChangeAspect="1"/>
          </p:cNvPicPr>
          <p:nvPr/>
        </p:nvPicPr>
        <p:blipFill rotWithShape="1">
          <a:blip r:embed="rId2"/>
          <a:srcRect l="5188" t="1871" r="4469" b="1984"/>
          <a:stretch/>
        </p:blipFill>
        <p:spPr>
          <a:xfrm>
            <a:off x="7329269" y="411480"/>
            <a:ext cx="4121834" cy="6035040"/>
          </a:xfrm>
          <a:prstGeom prst="rect">
            <a:avLst/>
          </a:prstGeom>
        </p:spPr>
      </p:pic>
      <p:sp>
        <p:nvSpPr>
          <p:cNvPr id="5" name="Rectangle 4">
            <a:extLst>
              <a:ext uri="{FF2B5EF4-FFF2-40B4-BE49-F238E27FC236}">
                <a16:creationId xmlns:a16="http://schemas.microsoft.com/office/drawing/2014/main" id="{9408ECE0-AE75-408F-A57D-B65BF1E991FB}"/>
              </a:ext>
            </a:extLst>
          </p:cNvPr>
          <p:cNvSpPr/>
          <p:nvPr/>
        </p:nvSpPr>
        <p:spPr>
          <a:xfrm>
            <a:off x="393895" y="411480"/>
            <a:ext cx="6583679" cy="1785104"/>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Deuteronomy 4:2</a:t>
            </a:r>
          </a:p>
          <a:p>
            <a:r>
              <a:rPr lang="en-US" sz="2200" dirty="0">
                <a:latin typeface="Times New Roman" panose="02020603050405020304" pitchFamily="18" charset="0"/>
                <a:cs typeface="Times New Roman" panose="02020603050405020304" pitchFamily="18" charset="0"/>
              </a:rPr>
              <a:t>2 Ye </a:t>
            </a:r>
            <a:r>
              <a:rPr lang="en-US" sz="2200" u="sng" dirty="0">
                <a:latin typeface="Times New Roman" panose="02020603050405020304" pitchFamily="18" charset="0"/>
                <a:cs typeface="Times New Roman" panose="02020603050405020304" pitchFamily="18" charset="0"/>
              </a:rPr>
              <a:t>shall not add</a:t>
            </a:r>
            <a:r>
              <a:rPr lang="en-US" sz="2200" dirty="0">
                <a:latin typeface="Times New Roman" panose="02020603050405020304" pitchFamily="18" charset="0"/>
                <a:cs typeface="Times New Roman" panose="02020603050405020304" pitchFamily="18" charset="0"/>
              </a:rPr>
              <a:t> unto the word which I command you, </a:t>
            </a:r>
            <a:r>
              <a:rPr lang="en-US" sz="2200" u="sng" dirty="0">
                <a:latin typeface="Times New Roman" panose="02020603050405020304" pitchFamily="18" charset="0"/>
                <a:cs typeface="Times New Roman" panose="02020603050405020304" pitchFamily="18" charset="0"/>
              </a:rPr>
              <a:t>neither shall ye diminish ought from it</a:t>
            </a:r>
            <a:r>
              <a:rPr lang="en-US" sz="2200" dirty="0">
                <a:latin typeface="Times New Roman" panose="02020603050405020304" pitchFamily="18" charset="0"/>
                <a:cs typeface="Times New Roman" panose="02020603050405020304" pitchFamily="18" charset="0"/>
              </a:rPr>
              <a:t>, that ye may keep the commandments of the LORD your God which I command you.</a:t>
            </a:r>
          </a:p>
        </p:txBody>
      </p:sp>
      <p:sp>
        <p:nvSpPr>
          <p:cNvPr id="6" name="Rectangle 5">
            <a:extLst>
              <a:ext uri="{FF2B5EF4-FFF2-40B4-BE49-F238E27FC236}">
                <a16:creationId xmlns:a16="http://schemas.microsoft.com/office/drawing/2014/main" id="{14AAD39E-77C4-417C-B66F-75222D76AC42}"/>
              </a:ext>
            </a:extLst>
          </p:cNvPr>
          <p:cNvSpPr/>
          <p:nvPr/>
        </p:nvSpPr>
        <p:spPr>
          <a:xfrm>
            <a:off x="393896" y="2280992"/>
            <a:ext cx="6583678" cy="1107996"/>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Deuteronomy 12:32</a:t>
            </a:r>
          </a:p>
          <a:p>
            <a:r>
              <a:rPr lang="en-US" sz="2200" dirty="0">
                <a:latin typeface="Times New Roman" panose="02020603050405020304" pitchFamily="18" charset="0"/>
                <a:cs typeface="Times New Roman" panose="02020603050405020304" pitchFamily="18" charset="0"/>
              </a:rPr>
              <a:t>32 What thing </a:t>
            </a:r>
            <a:r>
              <a:rPr lang="en-US" sz="2200" dirty="0" err="1">
                <a:latin typeface="Times New Roman" panose="02020603050405020304" pitchFamily="18" charset="0"/>
                <a:cs typeface="Times New Roman" panose="02020603050405020304" pitchFamily="18" charset="0"/>
              </a:rPr>
              <a:t>soever</a:t>
            </a:r>
            <a:r>
              <a:rPr lang="en-US" sz="2200" dirty="0">
                <a:latin typeface="Times New Roman" panose="02020603050405020304" pitchFamily="18" charset="0"/>
                <a:cs typeface="Times New Roman" panose="02020603050405020304" pitchFamily="18" charset="0"/>
              </a:rPr>
              <a:t> I command you, observe </a:t>
            </a:r>
            <a:r>
              <a:rPr lang="en-US" sz="2200" b="1" u="sng" dirty="0">
                <a:latin typeface="Times New Roman" panose="02020603050405020304" pitchFamily="18" charset="0"/>
                <a:cs typeface="Times New Roman" panose="02020603050405020304" pitchFamily="18" charset="0"/>
              </a:rPr>
              <a:t>to do it</a:t>
            </a:r>
            <a:r>
              <a:rPr lang="en-US" sz="2200" dirty="0">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thou shalt not add thereto</a:t>
            </a:r>
            <a:r>
              <a:rPr lang="en-US" sz="2200" dirty="0">
                <a:latin typeface="Times New Roman" panose="02020603050405020304" pitchFamily="18" charset="0"/>
                <a:cs typeface="Times New Roman" panose="02020603050405020304" pitchFamily="18" charset="0"/>
              </a:rPr>
              <a:t>, </a:t>
            </a:r>
            <a:r>
              <a:rPr lang="en-US" sz="2200" u="sng" dirty="0">
                <a:latin typeface="Times New Roman" panose="02020603050405020304" pitchFamily="18" charset="0"/>
                <a:cs typeface="Times New Roman" panose="02020603050405020304" pitchFamily="18" charset="0"/>
              </a:rPr>
              <a:t>nor diminish from it</a:t>
            </a:r>
            <a:r>
              <a:rPr lang="en-US" sz="22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FAFBFEBC-6FB0-4D70-81FD-D0184F10750A}"/>
              </a:ext>
            </a:extLst>
          </p:cNvPr>
          <p:cNvSpPr/>
          <p:nvPr/>
        </p:nvSpPr>
        <p:spPr>
          <a:xfrm>
            <a:off x="393896" y="3581768"/>
            <a:ext cx="6583678" cy="3139321"/>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Revelation 22:18-19</a:t>
            </a:r>
          </a:p>
          <a:p>
            <a:r>
              <a:rPr lang="en-US" sz="2200" dirty="0">
                <a:latin typeface="Times New Roman" panose="02020603050405020304" pitchFamily="18" charset="0"/>
                <a:cs typeface="Times New Roman" panose="02020603050405020304" pitchFamily="18" charset="0"/>
              </a:rPr>
              <a:t>18 </a:t>
            </a:r>
            <a:r>
              <a:rPr lang="en-US" sz="2200" u="sng" dirty="0">
                <a:latin typeface="Times New Roman" panose="02020603050405020304" pitchFamily="18" charset="0"/>
                <a:cs typeface="Times New Roman" panose="02020603050405020304" pitchFamily="18" charset="0"/>
              </a:rPr>
              <a:t>For I testify unto every man</a:t>
            </a:r>
            <a:r>
              <a:rPr lang="en-US" sz="2200" dirty="0">
                <a:latin typeface="Times New Roman" panose="02020603050405020304" pitchFamily="18" charset="0"/>
                <a:cs typeface="Times New Roman" panose="02020603050405020304" pitchFamily="18" charset="0"/>
              </a:rPr>
              <a:t> that heareth the words of the prophecy of this book, </a:t>
            </a:r>
            <a:r>
              <a:rPr lang="en-US" sz="2200" u="sng" dirty="0">
                <a:latin typeface="Times New Roman" panose="02020603050405020304" pitchFamily="18" charset="0"/>
                <a:cs typeface="Times New Roman" panose="02020603050405020304" pitchFamily="18" charset="0"/>
              </a:rPr>
              <a:t>If any man shall add </a:t>
            </a:r>
            <a:r>
              <a:rPr lang="en-US" sz="2200" dirty="0">
                <a:latin typeface="Times New Roman" panose="02020603050405020304" pitchFamily="18" charset="0"/>
                <a:cs typeface="Times New Roman" panose="02020603050405020304" pitchFamily="18" charset="0"/>
              </a:rPr>
              <a:t>unto these things, God shall add unto him the plagues that are written in this book:</a:t>
            </a:r>
          </a:p>
          <a:p>
            <a:r>
              <a:rPr lang="en-US" sz="2200" dirty="0">
                <a:latin typeface="Times New Roman" panose="02020603050405020304" pitchFamily="18" charset="0"/>
                <a:cs typeface="Times New Roman" panose="02020603050405020304" pitchFamily="18" charset="0"/>
              </a:rPr>
              <a:t>19 And </a:t>
            </a:r>
            <a:r>
              <a:rPr lang="en-US" sz="2200" u="sng" dirty="0">
                <a:latin typeface="Times New Roman" panose="02020603050405020304" pitchFamily="18" charset="0"/>
                <a:cs typeface="Times New Roman" panose="02020603050405020304" pitchFamily="18" charset="0"/>
              </a:rPr>
              <a:t>if any man shall take away</a:t>
            </a:r>
            <a:r>
              <a:rPr lang="en-US" sz="2200" dirty="0">
                <a:latin typeface="Times New Roman" panose="02020603050405020304" pitchFamily="18" charset="0"/>
                <a:cs typeface="Times New Roman" panose="02020603050405020304" pitchFamily="18" charset="0"/>
              </a:rPr>
              <a:t> from the words of the book of this prophecy, God shall take away his part out of the book of life, and out of the holy city, and from the things which are written in this book.</a:t>
            </a:r>
          </a:p>
        </p:txBody>
      </p:sp>
    </p:spTree>
    <p:extLst>
      <p:ext uri="{BB962C8B-B14F-4D97-AF65-F5344CB8AC3E}">
        <p14:creationId xmlns:p14="http://schemas.microsoft.com/office/powerpoint/2010/main" val="110682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96F338-663C-4A9D-86B0-43137623B382}"/>
              </a:ext>
            </a:extLst>
          </p:cNvPr>
          <p:cNvPicPr>
            <a:picLocks noChangeAspect="1"/>
          </p:cNvPicPr>
          <p:nvPr/>
        </p:nvPicPr>
        <p:blipFill rotWithShape="1">
          <a:blip r:embed="rId2"/>
          <a:srcRect l="5188" t="1871" r="4469" b="1984"/>
          <a:stretch/>
        </p:blipFill>
        <p:spPr>
          <a:xfrm>
            <a:off x="7329269" y="411480"/>
            <a:ext cx="4121834" cy="6035040"/>
          </a:xfrm>
          <a:prstGeom prst="rect">
            <a:avLst/>
          </a:prstGeom>
        </p:spPr>
      </p:pic>
      <p:sp>
        <p:nvSpPr>
          <p:cNvPr id="5" name="Rectangle 4">
            <a:extLst>
              <a:ext uri="{FF2B5EF4-FFF2-40B4-BE49-F238E27FC236}">
                <a16:creationId xmlns:a16="http://schemas.microsoft.com/office/drawing/2014/main" id="{9408ECE0-AE75-408F-A57D-B65BF1E991FB}"/>
              </a:ext>
            </a:extLst>
          </p:cNvPr>
          <p:cNvSpPr/>
          <p:nvPr/>
        </p:nvSpPr>
        <p:spPr>
          <a:xfrm>
            <a:off x="393895" y="411480"/>
            <a:ext cx="6583679" cy="1446550"/>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Isaiah 8:20</a:t>
            </a:r>
          </a:p>
          <a:p>
            <a:r>
              <a:rPr lang="en-US" sz="2200" dirty="0">
                <a:latin typeface="Times New Roman" panose="02020603050405020304" pitchFamily="18" charset="0"/>
                <a:cs typeface="Times New Roman" panose="02020603050405020304" pitchFamily="18" charset="0"/>
              </a:rPr>
              <a:t>20 To the law and to the testimony: if they speak not according to </a:t>
            </a:r>
            <a:r>
              <a:rPr lang="en-US" sz="2200" u="sng" dirty="0">
                <a:latin typeface="Times New Roman" panose="02020603050405020304" pitchFamily="18" charset="0"/>
                <a:cs typeface="Times New Roman" panose="02020603050405020304" pitchFamily="18" charset="0"/>
              </a:rPr>
              <a:t>this word</a:t>
            </a:r>
            <a:r>
              <a:rPr lang="en-US" sz="2200" dirty="0">
                <a:latin typeface="Times New Roman" panose="02020603050405020304" pitchFamily="18" charset="0"/>
                <a:cs typeface="Times New Roman" panose="02020603050405020304" pitchFamily="18" charset="0"/>
              </a:rPr>
              <a:t>, it is because </a:t>
            </a:r>
            <a:r>
              <a:rPr lang="en-US" sz="2200" u="sng" dirty="0">
                <a:latin typeface="Times New Roman" panose="02020603050405020304" pitchFamily="18" charset="0"/>
                <a:cs typeface="Times New Roman" panose="02020603050405020304" pitchFamily="18" charset="0"/>
              </a:rPr>
              <a:t>there is no light in them</a:t>
            </a:r>
            <a:r>
              <a:rPr lang="en-US" sz="22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14AAD39E-77C4-417C-B66F-75222D76AC42}"/>
              </a:ext>
            </a:extLst>
          </p:cNvPr>
          <p:cNvSpPr/>
          <p:nvPr/>
        </p:nvSpPr>
        <p:spPr>
          <a:xfrm>
            <a:off x="393895" y="1669478"/>
            <a:ext cx="6583678" cy="769441"/>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Isaiah 34:16</a:t>
            </a:r>
          </a:p>
          <a:p>
            <a:r>
              <a:rPr lang="en-US" sz="2200" dirty="0">
                <a:latin typeface="Times New Roman" panose="02020603050405020304" pitchFamily="18" charset="0"/>
                <a:cs typeface="Times New Roman" panose="02020603050405020304" pitchFamily="18" charset="0"/>
              </a:rPr>
              <a:t>16 Seek ye out of the book of the LORD, </a:t>
            </a:r>
            <a:r>
              <a:rPr lang="en-US" sz="2200" u="sng" dirty="0">
                <a:latin typeface="Times New Roman" panose="02020603050405020304" pitchFamily="18" charset="0"/>
                <a:cs typeface="Times New Roman" panose="02020603050405020304" pitchFamily="18" charset="0"/>
              </a:rPr>
              <a:t>and read</a:t>
            </a:r>
            <a:r>
              <a:rPr lang="en-US" sz="22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FAFBFEBC-6FB0-4D70-81FD-D0184F10750A}"/>
              </a:ext>
            </a:extLst>
          </p:cNvPr>
          <p:cNvSpPr/>
          <p:nvPr/>
        </p:nvSpPr>
        <p:spPr>
          <a:xfrm>
            <a:off x="393895" y="2627471"/>
            <a:ext cx="6583678" cy="2462213"/>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Luke 4:16-17</a:t>
            </a:r>
          </a:p>
          <a:p>
            <a:r>
              <a:rPr lang="en-US" sz="2200" dirty="0">
                <a:latin typeface="Times New Roman" panose="02020603050405020304" pitchFamily="18" charset="0"/>
                <a:cs typeface="Times New Roman" panose="02020603050405020304" pitchFamily="18" charset="0"/>
              </a:rPr>
              <a:t>16 And he came to Nazareth, where he had been brought up: and, as his custom was, he went into the synagogue on the sabbath day, and stood up for to read.</a:t>
            </a:r>
          </a:p>
          <a:p>
            <a:r>
              <a:rPr lang="en-US" sz="2200" dirty="0">
                <a:latin typeface="Times New Roman" panose="02020603050405020304" pitchFamily="18" charset="0"/>
                <a:cs typeface="Times New Roman" panose="02020603050405020304" pitchFamily="18" charset="0"/>
              </a:rPr>
              <a:t>17 And there was delivered unto him the book of the prophet Esaias. And when he had opened the book, he found the place </a:t>
            </a:r>
            <a:r>
              <a:rPr lang="en-US" sz="2200" u="sng" dirty="0">
                <a:latin typeface="Times New Roman" panose="02020603050405020304" pitchFamily="18" charset="0"/>
                <a:cs typeface="Times New Roman" panose="02020603050405020304" pitchFamily="18" charset="0"/>
              </a:rPr>
              <a:t>where it was written</a:t>
            </a:r>
            <a:r>
              <a:rPr lang="en-US" sz="2200" dirty="0">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1ED11763-FDD8-40EA-B256-69D4A262F113}"/>
              </a:ext>
            </a:extLst>
          </p:cNvPr>
          <p:cNvSpPr/>
          <p:nvPr/>
        </p:nvSpPr>
        <p:spPr>
          <a:xfrm>
            <a:off x="7547318" y="2428867"/>
            <a:ext cx="3685736" cy="3970318"/>
          </a:xfrm>
          <a:prstGeom prst="rect">
            <a:avLst/>
          </a:prstGeom>
        </p:spPr>
        <p:txBody>
          <a:bodyPr wrap="square">
            <a:spAutoFit/>
          </a:bodyPr>
          <a:lstStyle/>
          <a:p>
            <a:pPr algn="ct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Proverbs 30:5-6</a:t>
            </a:r>
          </a:p>
          <a:p>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5 Every word of God is </a:t>
            </a:r>
            <a:r>
              <a:rPr lang="en-US" sz="2800" u="sng" dirty="0">
                <a:solidFill>
                  <a:schemeClr val="accent4">
                    <a:lumMod val="60000"/>
                    <a:lumOff val="40000"/>
                  </a:schemeClr>
                </a:solidFill>
                <a:latin typeface="Times New Roman" panose="02020603050405020304" pitchFamily="18" charset="0"/>
                <a:cs typeface="Times New Roman" panose="02020603050405020304" pitchFamily="18" charset="0"/>
              </a:rPr>
              <a:t>pure</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he is a shield unto them that put their trust in him.</a:t>
            </a:r>
          </a:p>
          <a:p>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6 Add thou </a:t>
            </a:r>
            <a:r>
              <a:rPr lang="en-US" sz="2800" u="sng" dirty="0">
                <a:solidFill>
                  <a:schemeClr val="accent4">
                    <a:lumMod val="60000"/>
                    <a:lumOff val="40000"/>
                  </a:schemeClr>
                </a:solidFill>
                <a:latin typeface="Times New Roman" panose="02020603050405020304" pitchFamily="18" charset="0"/>
                <a:cs typeface="Times New Roman" panose="02020603050405020304" pitchFamily="18" charset="0"/>
              </a:rPr>
              <a:t>not</a:t>
            </a:r>
            <a:r>
              <a:rPr lang="en-US" sz="2800" dirty="0">
                <a:solidFill>
                  <a:schemeClr val="accent4">
                    <a:lumMod val="60000"/>
                    <a:lumOff val="40000"/>
                  </a:schemeClr>
                </a:solidFill>
                <a:latin typeface="Times New Roman" panose="02020603050405020304" pitchFamily="18" charset="0"/>
                <a:cs typeface="Times New Roman" panose="02020603050405020304" pitchFamily="18" charset="0"/>
              </a:rPr>
              <a:t> unto his words, lest he reprove thee, and thou be found a liar.</a:t>
            </a:r>
          </a:p>
        </p:txBody>
      </p:sp>
      <p:sp>
        <p:nvSpPr>
          <p:cNvPr id="3" name="Callout: Line 2">
            <a:extLst>
              <a:ext uri="{FF2B5EF4-FFF2-40B4-BE49-F238E27FC236}">
                <a16:creationId xmlns:a16="http://schemas.microsoft.com/office/drawing/2014/main" id="{DB1C7111-2999-48B8-9117-7FE268F1AC94}"/>
              </a:ext>
            </a:extLst>
          </p:cNvPr>
          <p:cNvSpPr/>
          <p:nvPr/>
        </p:nvSpPr>
        <p:spPr>
          <a:xfrm>
            <a:off x="5222632" y="4829415"/>
            <a:ext cx="1477108" cy="652818"/>
          </a:xfrm>
          <a:prstGeom prst="borderCallout1">
            <a:avLst>
              <a:gd name="adj1" fmla="val 46764"/>
              <a:gd name="adj2" fmla="val 1161"/>
              <a:gd name="adj3" fmla="val 15529"/>
              <a:gd name="adj4" fmla="val -39949"/>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a:latin typeface="Times New Roman" panose="02020603050405020304" pitchFamily="18" charset="0"/>
                <a:cs typeface="Times New Roman" panose="02020603050405020304" pitchFamily="18" charset="0"/>
              </a:rPr>
              <a:t>Is your church in the Bible?</a:t>
            </a:r>
          </a:p>
        </p:txBody>
      </p:sp>
      <p:sp>
        <p:nvSpPr>
          <p:cNvPr id="4" name="Rectangle 3">
            <a:extLst>
              <a:ext uri="{FF2B5EF4-FFF2-40B4-BE49-F238E27FC236}">
                <a16:creationId xmlns:a16="http://schemas.microsoft.com/office/drawing/2014/main" id="{03792392-0E45-4D2D-80B0-205B0AB68755}"/>
              </a:ext>
            </a:extLst>
          </p:cNvPr>
          <p:cNvSpPr/>
          <p:nvPr/>
        </p:nvSpPr>
        <p:spPr>
          <a:xfrm>
            <a:off x="393895" y="5221964"/>
            <a:ext cx="6583677" cy="1446550"/>
          </a:xfrm>
          <a:prstGeom prst="rect">
            <a:avLst/>
          </a:prstGeom>
        </p:spPr>
        <p:txBody>
          <a:bodyPr wrap="square">
            <a:spAutoFit/>
          </a:bodyPr>
          <a:lstStyle/>
          <a:p>
            <a:pPr algn="ctr"/>
            <a:r>
              <a:rPr lang="en-US" sz="2200" b="1" dirty="0">
                <a:latin typeface="Times New Roman" panose="02020603050405020304" pitchFamily="18" charset="0"/>
                <a:cs typeface="Times New Roman" panose="02020603050405020304" pitchFamily="18" charset="0"/>
              </a:rPr>
              <a:t>Luke 4:20</a:t>
            </a:r>
          </a:p>
          <a:p>
            <a:r>
              <a:rPr lang="en-US" sz="2200" dirty="0">
                <a:latin typeface="Times New Roman" panose="02020603050405020304" pitchFamily="18" charset="0"/>
                <a:cs typeface="Times New Roman" panose="02020603050405020304" pitchFamily="18" charset="0"/>
              </a:rPr>
              <a:t>20 And he closed the book, and he gave it again to the minister, </a:t>
            </a:r>
            <a:r>
              <a:rPr lang="en-US" sz="2200" u="sng" dirty="0">
                <a:latin typeface="Times New Roman" panose="02020603050405020304" pitchFamily="18" charset="0"/>
                <a:cs typeface="Times New Roman" panose="02020603050405020304" pitchFamily="18" charset="0"/>
              </a:rPr>
              <a:t>and sat down</a:t>
            </a:r>
            <a:r>
              <a:rPr lang="en-US" sz="2200" dirty="0">
                <a:latin typeface="Times New Roman" panose="02020603050405020304" pitchFamily="18" charset="0"/>
                <a:cs typeface="Times New Roman" panose="02020603050405020304" pitchFamily="18" charset="0"/>
              </a:rPr>
              <a:t>. And the eyes of all them that were in the synagogue were fastened on him.</a:t>
            </a:r>
          </a:p>
        </p:txBody>
      </p:sp>
    </p:spTree>
    <p:extLst>
      <p:ext uri="{BB962C8B-B14F-4D97-AF65-F5344CB8AC3E}">
        <p14:creationId xmlns:p14="http://schemas.microsoft.com/office/powerpoint/2010/main" val="428560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3E37991-825C-4E4A-99E2-6951FC12E203}"/>
              </a:ext>
            </a:extLst>
          </p:cNvPr>
          <p:cNvSpPr/>
          <p:nvPr/>
        </p:nvSpPr>
        <p:spPr>
          <a:xfrm>
            <a:off x="173501" y="594250"/>
            <a:ext cx="11844997" cy="2831544"/>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Acts 17:11-12</a:t>
            </a:r>
          </a:p>
          <a:p>
            <a:pPr algn="ctr"/>
            <a:endParaRPr lang="en-US" sz="10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11  These were more noble than those in Thessalonica, in that they received the word with all </a:t>
            </a:r>
            <a:r>
              <a:rPr lang="en-US" sz="2800" u="sng" dirty="0">
                <a:latin typeface="Times New Roman" panose="02020603050405020304" pitchFamily="18" charset="0"/>
                <a:cs typeface="Times New Roman" panose="02020603050405020304" pitchFamily="18" charset="0"/>
              </a:rPr>
              <a:t>readiness of mind</a:t>
            </a:r>
            <a:r>
              <a:rPr lang="en-US" sz="2800" dirty="0">
                <a:latin typeface="Times New Roman" panose="02020603050405020304" pitchFamily="18" charset="0"/>
                <a:cs typeface="Times New Roman" panose="02020603050405020304" pitchFamily="18" charset="0"/>
              </a:rPr>
              <a:t>, and </a:t>
            </a:r>
            <a:r>
              <a:rPr lang="en-US" sz="2800" u="sng" dirty="0">
                <a:latin typeface="Times New Roman" panose="02020603050405020304" pitchFamily="18" charset="0"/>
                <a:cs typeface="Times New Roman" panose="02020603050405020304" pitchFamily="18" charset="0"/>
              </a:rPr>
              <a:t>searched the scriptures daily</a:t>
            </a:r>
            <a:r>
              <a:rPr lang="en-US" sz="2800" dirty="0">
                <a:latin typeface="Times New Roman" panose="02020603050405020304" pitchFamily="18" charset="0"/>
                <a:cs typeface="Times New Roman" panose="02020603050405020304" pitchFamily="18" charset="0"/>
              </a:rPr>
              <a:t>, whether those things were so.</a:t>
            </a:r>
          </a:p>
          <a:p>
            <a:r>
              <a:rPr lang="en-US" sz="2800" dirty="0">
                <a:latin typeface="Times New Roman" panose="02020603050405020304" pitchFamily="18" charset="0"/>
                <a:cs typeface="Times New Roman" panose="02020603050405020304" pitchFamily="18" charset="0"/>
              </a:rPr>
              <a:t>12 Therefore many of them believed; also of </a:t>
            </a:r>
            <a:r>
              <a:rPr lang="en-US" sz="2800" dirty="0" err="1">
                <a:latin typeface="Times New Roman" panose="02020603050405020304" pitchFamily="18" charset="0"/>
                <a:cs typeface="Times New Roman" panose="02020603050405020304" pitchFamily="18" charset="0"/>
              </a:rPr>
              <a:t>honourable</a:t>
            </a:r>
            <a:r>
              <a:rPr lang="en-US" sz="2800" dirty="0">
                <a:latin typeface="Times New Roman" panose="02020603050405020304" pitchFamily="18" charset="0"/>
                <a:cs typeface="Times New Roman" panose="02020603050405020304" pitchFamily="18" charset="0"/>
              </a:rPr>
              <a:t> women which were Greeks, and of men, </a:t>
            </a:r>
            <a:r>
              <a:rPr lang="en-US" sz="2800" b="1" u="sng" dirty="0">
                <a:latin typeface="Times New Roman" panose="02020603050405020304" pitchFamily="18" charset="0"/>
                <a:cs typeface="Times New Roman" panose="02020603050405020304" pitchFamily="18" charset="0"/>
              </a:rPr>
              <a:t>not a few</a:t>
            </a:r>
            <a:r>
              <a:rPr lang="en-US" sz="2800" dirty="0">
                <a:latin typeface="Times New Roman" panose="02020603050405020304" pitchFamily="18" charset="0"/>
                <a:cs typeface="Times New Roman" panose="02020603050405020304" pitchFamily="18" charset="0"/>
              </a:rPr>
              <a:t>.</a:t>
            </a:r>
          </a:p>
        </p:txBody>
      </p:sp>
      <p:sp>
        <p:nvSpPr>
          <p:cNvPr id="6" name="Callout: Line 5">
            <a:extLst>
              <a:ext uri="{FF2B5EF4-FFF2-40B4-BE49-F238E27FC236}">
                <a16:creationId xmlns:a16="http://schemas.microsoft.com/office/drawing/2014/main" id="{D9BDF06A-B355-4D41-A1B7-0EFD58443C85}"/>
              </a:ext>
            </a:extLst>
          </p:cNvPr>
          <p:cNvSpPr/>
          <p:nvPr/>
        </p:nvSpPr>
        <p:spPr>
          <a:xfrm>
            <a:off x="5641145" y="3077153"/>
            <a:ext cx="2377440" cy="710108"/>
          </a:xfrm>
          <a:prstGeom prst="borderCallout1">
            <a:avLst>
              <a:gd name="adj1" fmla="val 50447"/>
              <a:gd name="adj2" fmla="val -641"/>
              <a:gd name="adj3" fmla="val 13447"/>
              <a:gd name="adj4" fmla="val -4010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When the Bible speaks, we better listen!</a:t>
            </a:r>
          </a:p>
        </p:txBody>
      </p:sp>
      <p:sp>
        <p:nvSpPr>
          <p:cNvPr id="7" name="Rectangle 6">
            <a:extLst>
              <a:ext uri="{FF2B5EF4-FFF2-40B4-BE49-F238E27FC236}">
                <a16:creationId xmlns:a16="http://schemas.microsoft.com/office/drawing/2014/main" id="{F5831699-CA2A-4AA3-9A7A-BF555B43611E}"/>
              </a:ext>
            </a:extLst>
          </p:cNvPr>
          <p:cNvSpPr/>
          <p:nvPr/>
        </p:nvSpPr>
        <p:spPr>
          <a:xfrm>
            <a:off x="173501" y="4023395"/>
            <a:ext cx="11844997" cy="2400657"/>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1 Peter 4:11</a:t>
            </a:r>
          </a:p>
          <a:p>
            <a:pPr algn="ctr"/>
            <a:endParaRPr lang="en-US" sz="1000" b="1"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11 If any man speak, </a:t>
            </a:r>
            <a:r>
              <a:rPr lang="en-US" sz="2800" b="1" u="sng" dirty="0">
                <a:latin typeface="Times New Roman" panose="02020603050405020304" pitchFamily="18" charset="0"/>
                <a:cs typeface="Times New Roman" panose="02020603050405020304" pitchFamily="18" charset="0"/>
              </a:rPr>
              <a:t>let him speak as the oracles of God</a:t>
            </a:r>
            <a:r>
              <a:rPr lang="en-US" sz="2800" dirty="0">
                <a:latin typeface="Times New Roman" panose="02020603050405020304" pitchFamily="18" charset="0"/>
                <a:cs typeface="Times New Roman" panose="02020603050405020304" pitchFamily="18" charset="0"/>
              </a:rPr>
              <a:t>; if any man minister, let him do it as of the ability which God giveth: </a:t>
            </a:r>
            <a:r>
              <a:rPr lang="en-US" sz="2800" u="sng" dirty="0">
                <a:latin typeface="Times New Roman" panose="02020603050405020304" pitchFamily="18" charset="0"/>
                <a:cs typeface="Times New Roman" panose="02020603050405020304" pitchFamily="18" charset="0"/>
              </a:rPr>
              <a:t>that God in all things may be glorified through Jesus Christ</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to whom be praise and dominion for ever and ever</a:t>
            </a:r>
            <a:r>
              <a:rPr lang="en-US" sz="2800" dirty="0">
                <a:latin typeface="Times New Roman" panose="02020603050405020304" pitchFamily="18" charset="0"/>
                <a:cs typeface="Times New Roman" panose="02020603050405020304" pitchFamily="18" charset="0"/>
              </a:rPr>
              <a:t>. </a:t>
            </a:r>
            <a:r>
              <a:rPr lang="en-US" sz="2800" b="1" u="sng" dirty="0">
                <a:latin typeface="Times New Roman" panose="02020603050405020304" pitchFamily="18" charset="0"/>
                <a:cs typeface="Times New Roman" panose="02020603050405020304" pitchFamily="18" charset="0"/>
              </a:rPr>
              <a:t>Amen</a:t>
            </a:r>
            <a:r>
              <a:rPr lang="en-US" sz="2800" dirty="0">
                <a:latin typeface="Times New Roman" panose="02020603050405020304" pitchFamily="18" charset="0"/>
                <a:cs typeface="Times New Roman" panose="02020603050405020304" pitchFamily="18" charset="0"/>
              </a:rPr>
              <a:t>.</a:t>
            </a:r>
          </a:p>
        </p:txBody>
      </p:sp>
      <p:cxnSp>
        <p:nvCxnSpPr>
          <p:cNvPr id="9" name="Straight Connector 8">
            <a:extLst>
              <a:ext uri="{FF2B5EF4-FFF2-40B4-BE49-F238E27FC236}">
                <a16:creationId xmlns:a16="http://schemas.microsoft.com/office/drawing/2014/main" id="{C8FDC0F2-9280-41F0-ABF0-9448B8F12503}"/>
              </a:ext>
            </a:extLst>
          </p:cNvPr>
          <p:cNvCxnSpPr>
            <a:cxnSpLocks/>
            <a:endCxn id="6" idx="1"/>
          </p:cNvCxnSpPr>
          <p:nvPr/>
        </p:nvCxnSpPr>
        <p:spPr>
          <a:xfrm flipH="1" flipV="1">
            <a:off x="6829865" y="3787261"/>
            <a:ext cx="654147" cy="981687"/>
          </a:xfrm>
          <a:prstGeom prst="line">
            <a:avLst/>
          </a:prstGeom>
        </p:spPr>
        <p:style>
          <a:lnRef idx="2">
            <a:schemeClr val="dk1"/>
          </a:lnRef>
          <a:fillRef idx="0">
            <a:schemeClr val="dk1"/>
          </a:fillRef>
          <a:effectRef idx="1">
            <a:schemeClr val="dk1"/>
          </a:effectRef>
          <a:fontRef idx="minor">
            <a:schemeClr val="tx1"/>
          </a:fontRef>
        </p:style>
      </p:cxnSp>
      <p:sp>
        <p:nvSpPr>
          <p:cNvPr id="12" name="Callout: Line 11">
            <a:extLst>
              <a:ext uri="{FF2B5EF4-FFF2-40B4-BE49-F238E27FC236}">
                <a16:creationId xmlns:a16="http://schemas.microsoft.com/office/drawing/2014/main" id="{DCB9F368-69CF-4BCE-B5D2-BC92B9C766EB}"/>
              </a:ext>
            </a:extLst>
          </p:cNvPr>
          <p:cNvSpPr/>
          <p:nvPr/>
        </p:nvSpPr>
        <p:spPr>
          <a:xfrm>
            <a:off x="2318825" y="5993104"/>
            <a:ext cx="2377440" cy="710108"/>
          </a:xfrm>
          <a:prstGeom prst="borderCallout1">
            <a:avLst>
              <a:gd name="adj1" fmla="val 50447"/>
              <a:gd name="adj2" fmla="val -641"/>
              <a:gd name="adj3" fmla="val 29296"/>
              <a:gd name="adj4" fmla="val -44250"/>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Times New Roman" panose="02020603050405020304" pitchFamily="18" charset="0"/>
                <a:cs typeface="Times New Roman" panose="02020603050405020304" pitchFamily="18" charset="0"/>
              </a:rPr>
              <a:t>Trustworthy, Verily,</a:t>
            </a:r>
          </a:p>
          <a:p>
            <a:pPr algn="ctr"/>
            <a:r>
              <a:rPr lang="en-US" dirty="0">
                <a:latin typeface="Times New Roman" panose="02020603050405020304" pitchFamily="18" charset="0"/>
                <a:cs typeface="Times New Roman" panose="02020603050405020304" pitchFamily="18" charset="0"/>
              </a:rPr>
              <a:t>I Agree!</a:t>
            </a:r>
          </a:p>
        </p:txBody>
      </p:sp>
    </p:spTree>
    <p:extLst>
      <p:ext uri="{BB962C8B-B14F-4D97-AF65-F5344CB8AC3E}">
        <p14:creationId xmlns:p14="http://schemas.microsoft.com/office/powerpoint/2010/main" val="2475062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D6723D-05A4-42E7-82E6-D7511BC08E34}"/>
              </a:ext>
            </a:extLst>
          </p:cNvPr>
          <p:cNvSpPr/>
          <p:nvPr/>
        </p:nvSpPr>
        <p:spPr>
          <a:xfrm>
            <a:off x="173501" y="475176"/>
            <a:ext cx="11844997" cy="1046440"/>
          </a:xfrm>
          <a:prstGeom prst="rect">
            <a:avLst/>
          </a:prstGeom>
        </p:spPr>
        <p:txBody>
          <a:bodyPr wrap="square">
            <a:spAutoFit/>
          </a:bodyPr>
          <a:lstStyle/>
          <a:p>
            <a:pPr algn="ctr"/>
            <a:r>
              <a:rPr lang="en-US" sz="2600" b="1" dirty="0">
                <a:latin typeface="Times New Roman" panose="02020603050405020304" pitchFamily="18" charset="0"/>
                <a:cs typeface="Times New Roman" panose="02020603050405020304" pitchFamily="18" charset="0"/>
              </a:rPr>
              <a:t>Ephesians 3:4</a:t>
            </a:r>
          </a:p>
          <a:p>
            <a:pPr algn="ctr"/>
            <a:endParaRPr lang="en-US" sz="1000" b="1"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4 Whereby, when ye </a:t>
            </a:r>
            <a:r>
              <a:rPr lang="en-US" sz="2600" b="1" u="sng" dirty="0">
                <a:latin typeface="Times New Roman" panose="02020603050405020304" pitchFamily="18" charset="0"/>
                <a:cs typeface="Times New Roman" panose="02020603050405020304" pitchFamily="18" charset="0"/>
              </a:rPr>
              <a:t>read</a:t>
            </a:r>
            <a:r>
              <a:rPr lang="en-US" sz="2600" dirty="0">
                <a:latin typeface="Times New Roman" panose="02020603050405020304" pitchFamily="18" charset="0"/>
                <a:cs typeface="Times New Roman" panose="02020603050405020304" pitchFamily="18" charset="0"/>
              </a:rPr>
              <a:t>, ye may </a:t>
            </a:r>
            <a:r>
              <a:rPr lang="en-US" sz="2600" b="1" u="sng" dirty="0">
                <a:latin typeface="Times New Roman" panose="02020603050405020304" pitchFamily="18" charset="0"/>
                <a:cs typeface="Times New Roman" panose="02020603050405020304" pitchFamily="18" charset="0"/>
              </a:rPr>
              <a:t>understand</a:t>
            </a:r>
            <a:r>
              <a:rPr lang="en-US" sz="2600" dirty="0">
                <a:latin typeface="Times New Roman" panose="02020603050405020304" pitchFamily="18" charset="0"/>
                <a:cs typeface="Times New Roman" panose="02020603050405020304" pitchFamily="18" charset="0"/>
              </a:rPr>
              <a:t> my knowledge in the mystery of Christ.</a:t>
            </a:r>
          </a:p>
        </p:txBody>
      </p:sp>
      <p:sp>
        <p:nvSpPr>
          <p:cNvPr id="31" name="Arc 30">
            <a:extLst>
              <a:ext uri="{FF2B5EF4-FFF2-40B4-BE49-F238E27FC236}">
                <a16:creationId xmlns:a16="http://schemas.microsoft.com/office/drawing/2014/main" id="{4A729A20-8C32-4F3B-8C67-B2F71BC3ABCD}"/>
              </a:ext>
            </a:extLst>
          </p:cNvPr>
          <p:cNvSpPr/>
          <p:nvPr/>
        </p:nvSpPr>
        <p:spPr>
          <a:xfrm rot="19946682">
            <a:off x="2756570" y="990503"/>
            <a:ext cx="2396030" cy="1395049"/>
          </a:xfrm>
          <a:prstGeom prst="arc">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DBC93775-14C9-41BB-B4A0-196D7E1FAD7C}"/>
              </a:ext>
            </a:extLst>
          </p:cNvPr>
          <p:cNvSpPr/>
          <p:nvPr/>
        </p:nvSpPr>
        <p:spPr>
          <a:xfrm rot="13852478">
            <a:off x="3546621" y="1044479"/>
            <a:ext cx="82843" cy="12660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1F8261EF-6CD0-4C67-B328-4B53FED94E70}"/>
              </a:ext>
            </a:extLst>
          </p:cNvPr>
          <p:cNvSpPr/>
          <p:nvPr/>
        </p:nvSpPr>
        <p:spPr>
          <a:xfrm rot="9001597">
            <a:off x="4965113" y="1047931"/>
            <a:ext cx="82843" cy="126609"/>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590123F-7D0C-45DF-97D1-3FB2A6E96713}"/>
              </a:ext>
            </a:extLst>
          </p:cNvPr>
          <p:cNvSpPr/>
          <p:nvPr/>
        </p:nvSpPr>
        <p:spPr>
          <a:xfrm>
            <a:off x="173501" y="2041900"/>
            <a:ext cx="11887200" cy="1538883"/>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2 Timothy 2:15</a:t>
            </a:r>
          </a:p>
          <a:p>
            <a:pPr algn="ctr"/>
            <a:endParaRPr lang="en-US" sz="10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15 </a:t>
            </a:r>
            <a:r>
              <a:rPr lang="en-US" sz="2800" b="1" u="sng" dirty="0">
                <a:latin typeface="Times New Roman" panose="02020603050405020304" pitchFamily="18" charset="0"/>
                <a:cs typeface="Times New Roman" panose="02020603050405020304" pitchFamily="18" charset="0"/>
              </a:rPr>
              <a:t>Study</a:t>
            </a:r>
            <a:r>
              <a:rPr lang="en-US" sz="2800" dirty="0">
                <a:latin typeface="Times New Roman" panose="02020603050405020304" pitchFamily="18" charset="0"/>
                <a:cs typeface="Times New Roman" panose="02020603050405020304" pitchFamily="18" charset="0"/>
              </a:rPr>
              <a:t> to shew thyself approved unto God, a workman that </a:t>
            </a:r>
            <a:r>
              <a:rPr lang="en-US" sz="2800" dirty="0" err="1">
                <a:latin typeface="Times New Roman" panose="02020603050405020304" pitchFamily="18" charset="0"/>
                <a:cs typeface="Times New Roman" panose="02020603050405020304" pitchFamily="18" charset="0"/>
              </a:rPr>
              <a:t>needeth</a:t>
            </a:r>
            <a:r>
              <a:rPr lang="en-US" sz="2800" dirty="0">
                <a:latin typeface="Times New Roman" panose="02020603050405020304" pitchFamily="18" charset="0"/>
                <a:cs typeface="Times New Roman" panose="02020603050405020304" pitchFamily="18" charset="0"/>
              </a:rPr>
              <a:t> not to be ashamed, rightly dividing the word of truth.</a:t>
            </a:r>
          </a:p>
        </p:txBody>
      </p:sp>
      <p:sp>
        <p:nvSpPr>
          <p:cNvPr id="38" name="TextBox 37">
            <a:extLst>
              <a:ext uri="{FF2B5EF4-FFF2-40B4-BE49-F238E27FC236}">
                <a16:creationId xmlns:a16="http://schemas.microsoft.com/office/drawing/2014/main" id="{60EF6088-63F2-4840-9349-4545D77320A1}"/>
              </a:ext>
            </a:extLst>
          </p:cNvPr>
          <p:cNvSpPr txBox="1"/>
          <p:nvPr/>
        </p:nvSpPr>
        <p:spPr>
          <a:xfrm>
            <a:off x="1294228" y="4034257"/>
            <a:ext cx="10609386" cy="2677656"/>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Be a student of the Bible!</a:t>
            </a:r>
          </a:p>
          <a:p>
            <a:pPr marL="285750"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School not required (no college or university required)</a:t>
            </a:r>
          </a:p>
          <a:p>
            <a:pPr marL="285750"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Diligent in homework (persistent and hard-working)</a:t>
            </a:r>
          </a:p>
          <a:p>
            <a:pPr marL="285750"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Self-paced (at your convenience)</a:t>
            </a:r>
          </a:p>
          <a:p>
            <a:pPr marL="285750" indent="-28575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Disciplined in the Word</a:t>
            </a:r>
          </a:p>
          <a:p>
            <a:pPr lvl="1"/>
            <a:r>
              <a:rPr lang="en-US" sz="2400" dirty="0">
                <a:latin typeface="Times New Roman" panose="02020603050405020304" pitchFamily="18" charset="0"/>
                <a:cs typeface="Times New Roman" panose="02020603050405020304" pitchFamily="18" charset="0"/>
              </a:rPr>
              <a:t>(everything is from God, but not everything is for everyone)</a:t>
            </a:r>
          </a:p>
          <a:p>
            <a:pPr marL="285750" indent="-285750">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p:txBody>
      </p:sp>
      <p:cxnSp>
        <p:nvCxnSpPr>
          <p:cNvPr id="40" name="Straight Arrow Connector 39">
            <a:extLst>
              <a:ext uri="{FF2B5EF4-FFF2-40B4-BE49-F238E27FC236}">
                <a16:creationId xmlns:a16="http://schemas.microsoft.com/office/drawing/2014/main" id="{9B28D5B3-55BA-4977-8804-D203ECFDA8F6}"/>
              </a:ext>
            </a:extLst>
          </p:cNvPr>
          <p:cNvCxnSpPr>
            <a:cxnSpLocks/>
          </p:cNvCxnSpPr>
          <p:nvPr/>
        </p:nvCxnSpPr>
        <p:spPr>
          <a:xfrm flipV="1">
            <a:off x="1294228" y="1561860"/>
            <a:ext cx="1772529" cy="1124450"/>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594968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68C57672C18E4BABA59EC05DD67640" ma:contentTypeVersion="10" ma:contentTypeDescription="Create a new document." ma:contentTypeScope="" ma:versionID="fabd3e7e5eddf6421ec6b7d944c1a473">
  <xsd:schema xmlns:xsd="http://www.w3.org/2001/XMLSchema" xmlns:xs="http://www.w3.org/2001/XMLSchema" xmlns:p="http://schemas.microsoft.com/office/2006/metadata/properties" xmlns:ns3="3bbeab63-05ac-4c18-9af1-52882c1375d6" targetNamespace="http://schemas.microsoft.com/office/2006/metadata/properties" ma:root="true" ma:fieldsID="c182da7fc9f5506a9132ed14e2790581" ns3:_="">
    <xsd:import namespace="3bbeab63-05ac-4c18-9af1-52882c1375d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beab63-05ac-4c18-9af1-52882c1375d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F308813-8CA6-4A37-8AF9-9C6722B14F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beab63-05ac-4c18-9af1-52882c1375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01CB55-E200-43C6-A7FE-B4847D8E9296}">
  <ds:schemaRefs>
    <ds:schemaRef ds:uri="http://schemas.microsoft.com/sharepoint/v3/contenttype/forms"/>
  </ds:schemaRefs>
</ds:datastoreItem>
</file>

<file path=customXml/itemProps3.xml><?xml version="1.0" encoding="utf-8"?>
<ds:datastoreItem xmlns:ds="http://schemas.openxmlformats.org/officeDocument/2006/customXml" ds:itemID="{FB838F9C-E917-4594-AC5F-A5582E46F9D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bbeab63-05ac-4c18-9af1-52882c1375d6"/>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3279</TotalTime>
  <Words>1489</Words>
  <Application>Microsoft Office PowerPoint</Application>
  <PresentationFormat>Widescreen</PresentationFormat>
  <Paragraphs>126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Bible Breakout (66)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Vinson Hulen</dc:creator>
  <cp:lastModifiedBy>Parish, Loretta</cp:lastModifiedBy>
  <cp:revision>6</cp:revision>
  <dcterms:created xsi:type="dcterms:W3CDTF">2020-06-04T18:14:21Z</dcterms:created>
  <dcterms:modified xsi:type="dcterms:W3CDTF">2020-07-16T00:36:38Z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0x010100D468C57672C18E4BABA59EC05DD67640</vt:lpwstr>
  </property>
</Properties>
</file>